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0" r:id="rId6"/>
    <p:sldId id="282" r:id="rId7"/>
    <p:sldId id="285" r:id="rId8"/>
    <p:sldId id="284" r:id="rId9"/>
    <p:sldId id="286" r:id="rId10"/>
    <p:sldId id="280" r:id="rId11"/>
    <p:sldId id="279" r:id="rId12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만든 이" initials="오전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2838BEF-8BB2-4498-84A7-C5851F593DF1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6391" autoAdjust="0"/>
  </p:normalViewPr>
  <p:slideViewPr>
    <p:cSldViewPr snapToGrid="0">
      <p:cViewPr varScale="1">
        <p:scale>
          <a:sx n="84" d="100"/>
          <a:sy n="84" d="100"/>
        </p:scale>
        <p:origin x="240" y="84"/>
      </p:cViewPr>
      <p:guideLst/>
    </p:cSldViewPr>
  </p:slideViewPr>
  <p:outlineViewPr>
    <p:cViewPr>
      <p:scale>
        <a:sx n="33" d="100"/>
        <a:sy n="33" d="100"/>
      </p:scale>
      <p:origin x="0" y="-119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4189A53-E82A-40E7-A0ED-F7BD28C9FB66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2023년 7월 5일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ZA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838981C-615E-4757-9A5C-942E3CF09C96}" type="datetime4">
              <a:rPr lang="ko-KR" altLang="en-US" smtClean="0"/>
              <a:pPr/>
              <a:t>2023년 7월 5일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ZA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  <a:endParaRPr lang="ko-KR" altLang="en-ZA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02818732-FA64-4F57-8EE6-57AA70E1F1E0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63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2818732-FA64-4F57-8EE6-57AA70E1F1E0}" type="slidenum">
              <a:rPr lang="en-ZA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073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20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0834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7097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14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649DAF-093F-4482-AA38-346E9A2DEE94}" type="slidenum">
              <a:rPr lang="en-ZA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7882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36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ZA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60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84058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3163899"/>
            <a:ext cx="4860000" cy="1800000"/>
          </a:xfrm>
          <a:solidFill>
            <a:schemeClr val="bg1"/>
          </a:solidFill>
          <a:ln>
            <a:noFill/>
          </a:ln>
        </p:spPr>
        <p:txBody>
          <a:bodyPr lIns="180000" tIns="72000" rIns="180000" bIns="72000" rtlCol="0" anchor="ctr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표지 제목 </a:t>
            </a:r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" y="5119698"/>
            <a:ext cx="4860000" cy="836602"/>
          </a:xfrm>
          <a:solidFill>
            <a:schemeClr val="bg1"/>
          </a:solidFill>
        </p:spPr>
        <p:txBody>
          <a:bodyPr lIns="180000" tIns="72000" rIns="180000" bIns="72000" rtlCol="0" anchor="ctr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14E411-DCD8-47C4-8385-C03FBB18B180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BF3746-E60B-4321-998E-07F04440CEAC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423F09E-5021-4E1D-A4A8-174F779F2749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3546675" cy="2828138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F7C3D0F0-8880-4132-9B6F-33B2D7437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3546675" cy="2828138"/>
          </a:xfrm>
        </p:spPr>
        <p:txBody>
          <a:bodyPr rtlCol="0"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0" name="텍스트 개체 틀 3">
            <a:extLst>
              <a:ext uri="{FF2B5EF4-FFF2-40B4-BE49-F238E27FC236}">
                <a16:creationId xmlns:a16="http://schemas.microsoft.com/office/drawing/2014/main" id="{9CBDEF46-1F51-42D2-A43C-36A28ECB34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3554451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맑은 고딕 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9CA11096-D31C-4BD0-AFF9-7575C5E8E5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353851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6438B210-DE07-4BDD-BDB3-2A3DF619BED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59785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12" name="그림 개체 틀 3">
            <a:extLst>
              <a:ext uri="{FF2B5EF4-FFF2-40B4-BE49-F238E27FC236}">
                <a16:creationId xmlns:a16="http://schemas.microsoft.com/office/drawing/2014/main" id="{FAD6E0EA-E35F-4E2B-869F-7A912C4CB6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722468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7285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3">
            <a:extLst>
              <a:ext uri="{FF2B5EF4-FFF2-40B4-BE49-F238E27FC236}">
                <a16:creationId xmlns:a16="http://schemas.microsoft.com/office/drawing/2014/main" id="{72C502DE-CADD-4CC1-972E-2007199550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구역 머리글</a:t>
            </a:r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1084" y="1949641"/>
            <a:ext cx="3635083" cy="36350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구역 머리글</a:t>
            </a:r>
          </a:p>
        </p:txBody>
      </p:sp>
      <p:sp>
        <p:nvSpPr>
          <p:cNvPr id="15" name="텍스트 개체 틀 9">
            <a:extLst>
              <a:ext uri="{FF2B5EF4-FFF2-40B4-BE49-F238E27FC236}">
                <a16:creationId xmlns:a16="http://schemas.microsoft.com/office/drawing/2014/main" id="{8F1CA0D5-06FF-4D1F-B534-1DFFCB23EA7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구역 머리글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16" name="텍스트 개체 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7" name="텍스트 개체 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8" name="텍스트 개체 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266700" lvl="0" indent="-266700" algn="ctr" rtl="0"/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9" name="내용 개체 틀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구역 설명</a:t>
            </a:r>
            <a:endParaRPr lang="ko-KR" altLang="en-ZA" noProof="0" dirty="0"/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ko-KR" altLang="en-US" noProof="0" dirty="0"/>
              <a:t>구역 설명</a:t>
            </a:r>
          </a:p>
        </p:txBody>
      </p:sp>
      <p:sp>
        <p:nvSpPr>
          <p:cNvPr id="21" name="텍스트 개체 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ko-KR" altLang="en-US" noProof="0" dirty="0"/>
              <a:t>구역 설명</a:t>
            </a:r>
          </a:p>
        </p:txBody>
      </p:sp>
      <p:sp>
        <p:nvSpPr>
          <p:cNvPr id="25" name="텍스트 상자 24">
            <a:extLst>
              <a:ext uri="{FF2B5EF4-FFF2-40B4-BE49-F238E27FC236}">
                <a16:creationId xmlns:a16="http://schemas.microsoft.com/office/drawing/2014/main" id="{047CF562-A700-49C4-A50C-2A49B19BC7BF}"/>
              </a:ext>
            </a:extLst>
          </p:cNvPr>
          <p:cNvSpPr txBox="1">
            <a:spLocks/>
          </p:cNvSpPr>
          <p:nvPr userDrawn="1"/>
        </p:nvSpPr>
        <p:spPr>
          <a:xfrm>
            <a:off x="4921084" y="2993698"/>
            <a:ext cx="317688" cy="1544221"/>
          </a:xfrm>
          <a:custGeom>
            <a:avLst/>
            <a:gdLst>
              <a:gd name="connsiteX0" fmla="*/ 173971 w 317688"/>
              <a:gd name="connsiteY0" fmla="*/ 0 h 1544221"/>
              <a:gd name="connsiteX1" fmla="*/ 219948 w 317688"/>
              <a:gd name="connsiteY1" fmla="*/ 125619 h 1544221"/>
              <a:gd name="connsiteX2" fmla="*/ 317688 w 317688"/>
              <a:gd name="connsiteY2" fmla="*/ 772110 h 1544221"/>
              <a:gd name="connsiteX3" fmla="*/ 219948 w 317688"/>
              <a:gd name="connsiteY3" fmla="*/ 1418601 h 1544221"/>
              <a:gd name="connsiteX4" fmla="*/ 173971 w 317688"/>
              <a:gd name="connsiteY4" fmla="*/ 1544221 h 1544221"/>
              <a:gd name="connsiteX5" fmla="*/ 142832 w 317688"/>
              <a:gd name="connsiteY5" fmla="*/ 1479580 h 1544221"/>
              <a:gd name="connsiteX6" fmla="*/ 0 w 317688"/>
              <a:gd name="connsiteY6" fmla="*/ 772110 h 1544221"/>
              <a:gd name="connsiteX7" fmla="*/ 142832 w 317688"/>
              <a:gd name="connsiteY7" fmla="*/ 64641 h 15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8" h="1544221">
                <a:moveTo>
                  <a:pt x="173971" y="0"/>
                </a:moveTo>
                <a:lnTo>
                  <a:pt x="219948" y="125619"/>
                </a:lnTo>
                <a:cubicBezTo>
                  <a:pt x="283469" y="329846"/>
                  <a:pt x="317688" y="546982"/>
                  <a:pt x="317688" y="772110"/>
                </a:cubicBezTo>
                <a:cubicBezTo>
                  <a:pt x="317688" y="997239"/>
                  <a:pt x="283469" y="1214375"/>
                  <a:pt x="219948" y="1418601"/>
                </a:cubicBezTo>
                <a:lnTo>
                  <a:pt x="173971" y="1544221"/>
                </a:lnTo>
                <a:lnTo>
                  <a:pt x="142832" y="1479580"/>
                </a:lnTo>
                <a:cubicBezTo>
                  <a:pt x="50859" y="1262132"/>
                  <a:pt x="0" y="1023060"/>
                  <a:pt x="0" y="772110"/>
                </a:cubicBezTo>
                <a:cubicBezTo>
                  <a:pt x="0" y="521160"/>
                  <a:pt x="50859" y="282088"/>
                  <a:pt x="142832" y="6464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noProof="0" dirty="0"/>
          </a:p>
        </p:txBody>
      </p:sp>
      <p:sp>
        <p:nvSpPr>
          <p:cNvPr id="26" name="텍스트 상자 25">
            <a:extLst>
              <a:ext uri="{FF2B5EF4-FFF2-40B4-BE49-F238E27FC236}">
                <a16:creationId xmlns:a16="http://schemas.microsoft.com/office/drawing/2014/main" id="{594DA0E5-4933-41D4-8C7B-70093A9DB34D}"/>
              </a:ext>
            </a:extLst>
          </p:cNvPr>
          <p:cNvSpPr txBox="1">
            <a:spLocks/>
          </p:cNvSpPr>
          <p:nvPr userDrawn="1"/>
        </p:nvSpPr>
        <p:spPr>
          <a:xfrm>
            <a:off x="8238481" y="3054203"/>
            <a:ext cx="317687" cy="1423210"/>
          </a:xfrm>
          <a:custGeom>
            <a:avLst/>
            <a:gdLst>
              <a:gd name="connsiteX0" fmla="*/ 172863 w 317687"/>
              <a:gd name="connsiteY0" fmla="*/ 0 h 1423210"/>
              <a:gd name="connsiteX1" fmla="*/ 174856 w 317687"/>
              <a:gd name="connsiteY1" fmla="*/ 4136 h 1423210"/>
              <a:gd name="connsiteX2" fmla="*/ 317687 w 317687"/>
              <a:gd name="connsiteY2" fmla="*/ 711605 h 1423210"/>
              <a:gd name="connsiteX3" fmla="*/ 174856 w 317687"/>
              <a:gd name="connsiteY3" fmla="*/ 1419075 h 1423210"/>
              <a:gd name="connsiteX4" fmla="*/ 172864 w 317687"/>
              <a:gd name="connsiteY4" fmla="*/ 1423210 h 1423210"/>
              <a:gd name="connsiteX5" fmla="*/ 122602 w 317687"/>
              <a:gd name="connsiteY5" fmla="*/ 1318873 h 1423210"/>
              <a:gd name="connsiteX6" fmla="*/ 0 w 317687"/>
              <a:gd name="connsiteY6" fmla="*/ 711604 h 1423210"/>
              <a:gd name="connsiteX7" fmla="*/ 122602 w 317687"/>
              <a:gd name="connsiteY7" fmla="*/ 104335 h 14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7" h="1423210">
                <a:moveTo>
                  <a:pt x="172863" y="0"/>
                </a:moveTo>
                <a:lnTo>
                  <a:pt x="174856" y="4136"/>
                </a:lnTo>
                <a:cubicBezTo>
                  <a:pt x="266828" y="221583"/>
                  <a:pt x="317687" y="460655"/>
                  <a:pt x="317687" y="711605"/>
                </a:cubicBezTo>
                <a:cubicBezTo>
                  <a:pt x="317687" y="962555"/>
                  <a:pt x="266828" y="1201627"/>
                  <a:pt x="174856" y="1419075"/>
                </a:cubicBezTo>
                <a:lnTo>
                  <a:pt x="172864" y="1423210"/>
                </a:lnTo>
                <a:lnTo>
                  <a:pt x="122602" y="1318873"/>
                </a:lnTo>
                <a:cubicBezTo>
                  <a:pt x="43656" y="1132223"/>
                  <a:pt x="0" y="927012"/>
                  <a:pt x="0" y="711604"/>
                </a:cubicBezTo>
                <a:cubicBezTo>
                  <a:pt x="0" y="496197"/>
                  <a:pt x="43656" y="290985"/>
                  <a:pt x="122602" y="10433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57514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화살표: 왼쪽-오른쪽 2">
            <a:extLst>
              <a:ext uri="{FF2B5EF4-FFF2-40B4-BE49-F238E27FC236}">
                <a16:creationId xmlns:a16="http://schemas.microsoft.com/office/drawing/2014/main" id="{CFAEDCAA-CDC7-47ED-A380-37E6ACCA8560}"/>
              </a:ext>
            </a:extLst>
          </p:cNvPr>
          <p:cNvSpPr/>
          <p:nvPr userDrawn="1"/>
        </p:nvSpPr>
        <p:spPr>
          <a:xfrm>
            <a:off x="388279" y="3558496"/>
            <a:ext cx="11415443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4" name="화살표: 왼쪽-오른쪽 13">
            <a:extLst>
              <a:ext uri="{FF2B5EF4-FFF2-40B4-BE49-F238E27FC236}">
                <a16:creationId xmlns:a16="http://schemas.microsoft.com/office/drawing/2014/main" id="{F9300B0F-E539-42E5-B7E4-21E21637BA8D}"/>
              </a:ext>
            </a:extLst>
          </p:cNvPr>
          <p:cNvSpPr/>
          <p:nvPr userDrawn="1"/>
        </p:nvSpPr>
        <p:spPr>
          <a:xfrm rot="5400000">
            <a:off x="3772822" y="3576211"/>
            <a:ext cx="4652357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 err="1"/>
              <a:t>사분면</a:t>
            </a:r>
            <a:r>
              <a:rPr lang="ko-KR" altLang="en-US" noProof="0" dirty="0"/>
              <a:t> 제목</a:t>
            </a:r>
          </a:p>
        </p:txBody>
      </p:sp>
    </p:spTree>
    <p:extLst>
      <p:ext uri="{BB962C8B-B14F-4D97-AF65-F5344CB8AC3E}">
        <p14:creationId xmlns:p14="http://schemas.microsoft.com/office/powerpoint/2010/main" val="43115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3103194D-3DB5-46F8-9ACE-B2B142B87BE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4569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3569837A-DE3B-4C2A-B811-BCC93B8681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14397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A914D45E-73D5-4807-A6F8-1A996A31F7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34225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20206252-95E9-4C8F-8EB4-26F27AC6FB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4569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1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9256C163-60A0-49AC-9FEA-A56ACF30FA3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4397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2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FAF68729-4DB7-4514-BF22-9950FB3ECC3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34225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구역 </a:t>
            </a:r>
            <a:r>
              <a:rPr lang="en-US" altLang="ko-KR" noProof="0" dirty="0"/>
              <a:t>3 </a:t>
            </a:r>
            <a:r>
              <a:rPr lang="ko-KR" altLang="en-US" noProof="0" dirty="0"/>
              <a:t>제목</a:t>
            </a:r>
            <a:endParaRPr lang="ko-KR" altLang="en-ZA" noProof="0" dirty="0"/>
          </a:p>
        </p:txBody>
      </p:sp>
      <p:sp>
        <p:nvSpPr>
          <p:cNvPr id="14" name="직사각형 6">
            <a:extLst>
              <a:ext uri="{FF2B5EF4-FFF2-40B4-BE49-F238E27FC236}">
                <a16:creationId xmlns:a16="http://schemas.microsoft.com/office/drawing/2014/main" id="{567F4AE9-9C59-4A3C-9E27-EFC9EE499E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568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5" name="직사각형 6">
            <a:extLst>
              <a:ext uri="{FF2B5EF4-FFF2-40B4-BE49-F238E27FC236}">
                <a16:creationId xmlns:a16="http://schemas.microsoft.com/office/drawing/2014/main" id="{3DA09F5A-AF46-4646-A84F-35C1002AF7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794568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6" name="직사각형 6">
            <a:extLst>
              <a:ext uri="{FF2B5EF4-FFF2-40B4-BE49-F238E27FC236}">
                <a16:creationId xmlns:a16="http://schemas.microsoft.com/office/drawing/2014/main" id="{36D8447C-AA9F-491F-8EE4-A151146D11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8396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7" name="직사각형 6">
            <a:extLst>
              <a:ext uri="{FF2B5EF4-FFF2-40B4-BE49-F238E27FC236}">
                <a16:creationId xmlns:a16="http://schemas.microsoft.com/office/drawing/2014/main" id="{826B47AC-1601-4AA8-BEB3-930A9A37FC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608396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8" name="직사각형 6">
            <a:extLst>
              <a:ext uri="{FF2B5EF4-FFF2-40B4-BE49-F238E27FC236}">
                <a16:creationId xmlns:a16="http://schemas.microsoft.com/office/drawing/2014/main" id="{EFC9E01C-1D66-47F5-B8D1-BF6041620E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34225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9" name="직사각형 6">
            <a:extLst>
              <a:ext uri="{FF2B5EF4-FFF2-40B4-BE49-F238E27FC236}">
                <a16:creationId xmlns:a16="http://schemas.microsoft.com/office/drawing/2014/main" id="{9F5FC000-6DCF-4A02-B144-CC77E752DB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8434225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pic>
        <p:nvPicPr>
          <p:cNvPr id="20" name="그래픽 19" descr="오른쪽 화살표">
            <a:extLst>
              <a:ext uri="{FF2B5EF4-FFF2-40B4-BE49-F238E27FC236}">
                <a16:creationId xmlns:a16="http://schemas.microsoft.com/office/drawing/2014/main" id="{74A090BA-639F-4C16-9838-60A32BE3A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081865" y="3932250"/>
            <a:ext cx="220441" cy="376363"/>
          </a:xfrm>
          <a:prstGeom prst="rect">
            <a:avLst/>
          </a:prstGeom>
        </p:spPr>
      </p:pic>
      <p:pic>
        <p:nvPicPr>
          <p:cNvPr id="21" name="그래픽 20" descr="오른쪽 화살표">
            <a:extLst>
              <a:ext uri="{FF2B5EF4-FFF2-40B4-BE49-F238E27FC236}">
                <a16:creationId xmlns:a16="http://schemas.microsoft.com/office/drawing/2014/main" id="{DF58D762-A719-4FC3-BF9E-7B858F0D9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901693" y="3932250"/>
            <a:ext cx="220441" cy="3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9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연도</a:t>
            </a:r>
            <a:endParaRPr lang="ko-KR" altLang="en-ZA" noProof="0" dirty="0"/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1" name="텍스트 개체 틀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2" name="텍스트 개체 틀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3" name="텍스트 개체 틀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6" name="텍스트 개체 틀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8" name="텍스트 개체 틀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29" name="텍스트 개체 틀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0" name="텍스트 개체 틀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1" name="텍스트 개체 틀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2" name="텍스트 개체 틀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3" name="텍스트 개체 틀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n-US" altLang="ko-KR" noProof="0" dirty="0"/>
              <a:t>MM</a:t>
            </a:r>
            <a:endParaRPr lang="ko-KR" altLang="en-ZA" noProof="0" dirty="0"/>
          </a:p>
        </p:txBody>
      </p:sp>
      <p:sp>
        <p:nvSpPr>
          <p:cNvPr id="35" name="텍스트 개체 틀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항목 제목</a:t>
            </a:r>
            <a:endParaRPr lang="ko-KR" altLang="en-ZA" noProof="0" dirty="0"/>
          </a:p>
        </p:txBody>
      </p:sp>
      <p:sp>
        <p:nvSpPr>
          <p:cNvPr id="36" name="텍스트 개체 틀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연도 월</a:t>
            </a:r>
            <a:endParaRPr lang="ko-KR" altLang="en-ZA" noProof="0" dirty="0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A21A7A3E-FAE9-412E-9085-C5396DD58558}"/>
              </a:ext>
            </a:extLst>
          </p:cNvPr>
          <p:cNvSpPr/>
          <p:nvPr userDrawn="1"/>
        </p:nvSpPr>
        <p:spPr>
          <a:xfrm>
            <a:off x="388279" y="4008086"/>
            <a:ext cx="11415443" cy="97190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82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85FDB45C-8129-42FD-85BB-977F66FEA7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2915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5BC675B-B0CF-41E3-9A61-5C9C81858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597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B199D9B2-D8DF-4F6F-9076-9976C85EA4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1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F83D3F97-C129-418E-B4E5-2791968790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597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  <a:endParaRPr lang="ko-KR" altLang="en-ZA" noProof="0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559091DF-E0B7-4867-B43C-3B02311C64A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523213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B89D4389-4870-4BAE-B233-955685FCBC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61985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27F961F7-987F-4B95-AC48-08F4331BE9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18930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586A8311-6FEF-4231-B5DD-80FA52F527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61985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  <a:endParaRPr lang="ko-KR" altLang="en-ZA" noProof="0" dirty="0"/>
          </a:p>
        </p:txBody>
      </p:sp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A6A8345C-014C-4AD2-8529-29D0E8EECAB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533512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여기에 이미지 삽입 또는 끌어서 놓기</a:t>
            </a:r>
          </a:p>
        </p:txBody>
      </p:sp>
      <p:sp>
        <p:nvSpPr>
          <p:cNvPr id="17" name="텍스트 개체 틀 8">
            <a:extLst>
              <a:ext uri="{FF2B5EF4-FFF2-40B4-BE49-F238E27FC236}">
                <a16:creationId xmlns:a16="http://schemas.microsoft.com/office/drawing/2014/main" id="{4C771BB0-7999-4A45-A6BB-56C98E978E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6800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이름</a:t>
            </a:r>
            <a:endParaRPr lang="ko-KR" altLang="en-ZA" noProof="0" dirty="0"/>
          </a:p>
        </p:txBody>
      </p:sp>
      <p:sp>
        <p:nvSpPr>
          <p:cNvPr id="18" name="텍스트 개체 틀 10">
            <a:extLst>
              <a:ext uri="{FF2B5EF4-FFF2-40B4-BE49-F238E27FC236}">
                <a16:creationId xmlns:a16="http://schemas.microsoft.com/office/drawing/2014/main" id="{9FC27C2C-A218-4626-9D04-ECC36D852E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2494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간략한 소개</a:t>
            </a:r>
            <a:endParaRPr lang="ko-KR" altLang="en-ZA" noProof="0" dirty="0"/>
          </a:p>
        </p:txBody>
      </p:sp>
      <p:sp>
        <p:nvSpPr>
          <p:cNvPr id="19" name="텍스트 개체 틀 8">
            <a:extLst>
              <a:ext uri="{FF2B5EF4-FFF2-40B4-BE49-F238E27FC236}">
                <a16:creationId xmlns:a16="http://schemas.microsoft.com/office/drawing/2014/main" id="{15F0F321-195A-45FE-9F4E-2DE6EFF480E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68000" y="3055171"/>
            <a:ext cx="1703313" cy="245885"/>
          </a:xfrm>
        </p:spPr>
        <p:txBody>
          <a:bodyPr rtlCol="0"/>
          <a:lstStyle>
            <a:lvl1pPr marL="0" indent="0" algn="l" rtl="0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  <a:endParaRPr lang="ko-KR" altLang="en-ZA" noProof="0" dirty="0"/>
          </a:p>
        </p:txBody>
      </p:sp>
      <p:sp>
        <p:nvSpPr>
          <p:cNvPr id="20" name="직사각형 6">
            <a:extLst>
              <a:ext uri="{FF2B5EF4-FFF2-40B4-BE49-F238E27FC236}">
                <a16:creationId xmlns:a16="http://schemas.microsoft.com/office/drawing/2014/main" id="{A31AFB6F-80F0-4E69-8E48-7431E38985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55970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115CE1DD-8B35-4422-9BB1-DB18FB6B59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61985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2" name="직사각형 6">
            <a:extLst>
              <a:ext uri="{FF2B5EF4-FFF2-40B4-BE49-F238E27FC236}">
                <a16:creationId xmlns:a16="http://schemas.microsoft.com/office/drawing/2014/main" id="{C174B088-E2BB-4A47-A4CE-403CAE0149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67999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338642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8" name="텍스트 개체 틀 8">
            <a:extLst>
              <a:ext uri="{FF2B5EF4-FFF2-40B4-BE49-F238E27FC236}">
                <a16:creationId xmlns:a16="http://schemas.microsoft.com/office/drawing/2014/main" id="{6B292F32-22A3-4DBC-93C9-F66C5F87D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2AE8CF21-3DA6-45E6-9CB4-F48688C3B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97591"/>
            <a:ext cx="1620000" cy="720000"/>
          </a:xfrm>
        </p:spPr>
        <p:txBody>
          <a:bodyPr rtlCol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ko-KR" altLang="en-US" noProof="0" dirty="0"/>
              <a:t>직함</a:t>
            </a: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3FBB809B-C7A4-40BB-A5F6-0692C7B3E7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822DE8D-141C-4FC8-8690-DC69998755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2" name="텍스트 개체 틀 8">
            <a:extLst>
              <a:ext uri="{FF2B5EF4-FFF2-40B4-BE49-F238E27FC236}">
                <a16:creationId xmlns:a16="http://schemas.microsoft.com/office/drawing/2014/main" id="{8BFF2A50-B1BC-445F-AAF4-5EF044B5B2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3" name="텍스트 개체 틀 10">
            <a:extLst>
              <a:ext uri="{FF2B5EF4-FFF2-40B4-BE49-F238E27FC236}">
                <a16:creationId xmlns:a16="http://schemas.microsoft.com/office/drawing/2014/main" id="{50ED32C1-427F-4852-93EF-04246DAB6E0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4" name="텍스트 개체 틀 8">
            <a:extLst>
              <a:ext uri="{FF2B5EF4-FFF2-40B4-BE49-F238E27FC236}">
                <a16:creationId xmlns:a16="http://schemas.microsoft.com/office/drawing/2014/main" id="{4B8DDBCF-B9FF-412C-BB0A-F20DF81F3C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E5554625-705D-43C2-BB3F-07E4FB3A88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6" name="텍스트 개체 틀 8">
            <a:extLst>
              <a:ext uri="{FF2B5EF4-FFF2-40B4-BE49-F238E27FC236}">
                <a16:creationId xmlns:a16="http://schemas.microsoft.com/office/drawing/2014/main" id="{695A6D51-51C5-4128-9C65-70256D07FE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94020390-663C-426B-A32A-7DD435D354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직함</a:t>
            </a:r>
          </a:p>
        </p:txBody>
      </p:sp>
      <p:sp>
        <p:nvSpPr>
          <p:cNvPr id="18" name="그림 개체 틀 15">
            <a:extLst>
              <a:ext uri="{FF2B5EF4-FFF2-40B4-BE49-F238E27FC236}">
                <a16:creationId xmlns:a16="http://schemas.microsoft.com/office/drawing/2014/main" id="{A5BFEA69-91F2-4BAB-BC3E-F4494C80995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9" name="그림 개체 틀 15">
            <a:extLst>
              <a:ext uri="{FF2B5EF4-FFF2-40B4-BE49-F238E27FC236}">
                <a16:creationId xmlns:a16="http://schemas.microsoft.com/office/drawing/2014/main" id="{4D9A8C49-F2A0-4F67-A4E0-B5FBBE0A8DF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0" name="그림 개체 틀 15">
            <a:extLst>
              <a:ext uri="{FF2B5EF4-FFF2-40B4-BE49-F238E27FC236}">
                <a16:creationId xmlns:a16="http://schemas.microsoft.com/office/drawing/2014/main" id="{622E18C4-0DBF-4C58-A1B6-1E6A1D52173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15">
            <a:extLst>
              <a:ext uri="{FF2B5EF4-FFF2-40B4-BE49-F238E27FC236}">
                <a16:creationId xmlns:a16="http://schemas.microsoft.com/office/drawing/2014/main" id="{0F58001D-98C8-4213-9315-4990EFFEFD8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2" name="그림 개체 틀 15">
            <a:extLst>
              <a:ext uri="{FF2B5EF4-FFF2-40B4-BE49-F238E27FC236}">
                <a16:creationId xmlns:a16="http://schemas.microsoft.com/office/drawing/2014/main" id="{940802B1-FF22-4F45-8475-AB393E6CF88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3" name="텍스트 개체 틀 8">
            <a:extLst>
              <a:ext uri="{FF2B5EF4-FFF2-40B4-BE49-F238E27FC236}">
                <a16:creationId xmlns:a16="http://schemas.microsoft.com/office/drawing/2014/main" id="{5C2D6443-41AF-4535-B6F7-4BB6BE08976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 rtl="0"/>
            <a:r>
              <a:rPr lang="ko-KR" altLang="en-US" noProof="0" dirty="0"/>
              <a:t>전체 이름</a:t>
            </a:r>
          </a:p>
        </p:txBody>
      </p:sp>
      <p:sp>
        <p:nvSpPr>
          <p:cNvPr id="24" name="텍스트 개체 틀 10">
            <a:extLst>
              <a:ext uri="{FF2B5EF4-FFF2-40B4-BE49-F238E27FC236}">
                <a16:creationId xmlns:a16="http://schemas.microsoft.com/office/drawing/2014/main" id="{A671736E-3711-4DA1-AF16-23EEC87C86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797591"/>
            <a:ext cx="1620000" cy="720000"/>
          </a:xfrm>
        </p:spPr>
        <p:txBody>
          <a:bodyPr rtlCol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Calibri" panose="020F0502020204030204" pitchFamily="34" charset="0"/>
              <a:buNone/>
              <a:tabLst/>
              <a:defRPr/>
            </a:pPr>
            <a:r>
              <a:rPr lang="ko-KR" altLang="en-US" noProof="0" dirty="0"/>
              <a:t>직함</a:t>
            </a:r>
          </a:p>
        </p:txBody>
      </p:sp>
      <p:sp>
        <p:nvSpPr>
          <p:cNvPr id="25" name="그림 개체 틀 15">
            <a:extLst>
              <a:ext uri="{FF2B5EF4-FFF2-40B4-BE49-F238E27FC236}">
                <a16:creationId xmlns:a16="http://schemas.microsoft.com/office/drawing/2014/main" id="{1FED522C-94B3-41E3-A83A-E03843DE755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612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0" rIns="540000" rtlCol="0" anchor="ctr"/>
          <a:lstStyle>
            <a:lvl1pPr marL="0" indent="0" algn="r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표지 제목 </a:t>
            </a:r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606" y="557849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63EB74F7-DC44-48B1-8EF5-BD557540B4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606" y="764518"/>
            <a:ext cx="3932788" cy="244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54445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cxnSp>
        <p:nvCxnSpPr>
          <p:cNvPr id="9" name="직선 연결선(S) 8">
            <a:extLst>
              <a:ext uri="{FF2B5EF4-FFF2-40B4-BE49-F238E27FC236}">
                <a16:creationId xmlns:a16="http://schemas.microsoft.com/office/drawing/2014/main" id="{0A0FADEC-BFBD-4A6E-B51C-B0DFD4C804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1944" y="2185851"/>
            <a:ext cx="0" cy="26273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98C95A7-836C-4CD7-8EB0-6C95903F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0">
            <a:extLst>
              <a:ext uri="{FF2B5EF4-FFF2-40B4-BE49-F238E27FC236}">
                <a16:creationId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2448000" rtlCol="0" anchor="b"/>
          <a:lstStyle>
            <a:lvl1pPr algn="l"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감사합니다</a:t>
            </a:r>
            <a:r>
              <a:rPr lang="en-US" altLang="ko-KR" noProof="0" dirty="0"/>
              <a:t>!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8224" y="4504149"/>
            <a:ext cx="3349381" cy="252000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전체 이름</a:t>
            </a:r>
            <a:endParaRPr lang="ko-KR" altLang="en-ZA" noProof="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BFF1D51-2F23-4712-A1F0-725B32B9F4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224" y="4908147"/>
            <a:ext cx="3349381" cy="252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전화 번호</a:t>
            </a:r>
            <a:endParaRPr lang="ko-KR" altLang="en-ZA" noProof="0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BDABCD1-5D5B-40B2-8066-B5C93CEEC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8631" y="5312145"/>
            <a:ext cx="3349381" cy="252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dirty="0"/>
              <a:t>전자 메일</a:t>
            </a:r>
            <a:endParaRPr lang="ko-KR" altLang="en-ZA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8902124-F995-42DE-9ABC-A567011989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6094" y="5715370"/>
            <a:ext cx="3350644" cy="252413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ko-KR" altLang="en-US" noProof="0" dirty="0"/>
              <a:t>웹 사이트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1047434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x 왼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그림 개체 틀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8" name="그림 개체 틀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29" name="그림 개체 틀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그림 개체 틀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60239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x 오른쪽 글머리 기호 이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noProof="0" dirty="0" smtClean="0"/>
              <a:t>여기에 이미지 삽입 또는 끌어서 놓기</a:t>
            </a:r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mtClean="0"/>
              <a:t>바닥글 추가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 dirty="0" smtClean="0"/>
              <a:t>글머리 기호 설명</a:t>
            </a:r>
            <a:endParaRPr lang="ko-KR" altLang="en-US" noProof="0" dirty="0"/>
          </a:p>
        </p:txBody>
      </p:sp>
      <p:sp>
        <p:nvSpPr>
          <p:cNvPr id="51" name="팔각형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슬라이드 번호 개체 틀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자유형: 도형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자유형: 도형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자유형: 도형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자유형: 도형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자유형: 도형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8" name="그림 개체 틀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39" name="그림 개체 틀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0" name="그림 개체 틀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219069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1345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구분선 슬라이드 제목</a:t>
            </a:r>
            <a:endParaRPr lang="ko-KR" altLang="en-ZA" noProof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8" name="그림 개체 틀 5">
            <a:extLst>
              <a:ext uri="{FF2B5EF4-FFF2-40B4-BE49-F238E27FC236}">
                <a16:creationId xmlns:a16="http://schemas.microsoft.com/office/drawing/2014/main" id="{22A84B62-AFF6-45B7-8ACB-FE91AB69BF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52806" y="764519"/>
            <a:ext cx="3932788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364896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A54DF6A-4172-4D5F-A3ED-02BB36DE79DA}"/>
              </a:ext>
            </a:extLst>
          </p:cNvPr>
          <p:cNvSpPr/>
          <p:nvPr userDrawn="1"/>
        </p:nvSpPr>
        <p:spPr>
          <a:xfrm>
            <a:off x="0" y="0"/>
            <a:ext cx="12192000" cy="601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3B9EDE4C-506D-4501-A8C1-766F17FB5C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2806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3" name="그림 개체 틀 5">
            <a:extLst>
              <a:ext uri="{FF2B5EF4-FFF2-40B4-BE49-F238E27FC236}">
                <a16:creationId xmlns:a16="http://schemas.microsoft.com/office/drawing/2014/main" id="{2A359302-DDE8-41C2-8232-50B1223BE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13594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B975D864-7312-481A-A5DD-E3B6C5B41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00" y="3327399"/>
            <a:ext cx="6350000" cy="2560498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552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5" name="텍스트 개체 틀 8">
            <a:extLst>
              <a:ext uri="{FF2B5EF4-FFF2-40B4-BE49-F238E27FC236}">
                <a16:creationId xmlns:a16="http://schemas.microsoft.com/office/drawing/2014/main" id="{31898370-0247-41A8-AF7A-6DD67D2AE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US" noProof="0" dirty="0"/>
          </a:p>
        </p:txBody>
      </p:sp>
      <p:sp>
        <p:nvSpPr>
          <p:cNvPr id="8" name="텍스트 개체 틀 10">
            <a:extLst>
              <a:ext uri="{FF2B5EF4-FFF2-40B4-BE49-F238E27FC236}">
                <a16:creationId xmlns:a16="http://schemas.microsoft.com/office/drawing/2014/main" id="{697E4DC3-72E4-4678-9EB9-18EF75AE1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US" noProof="0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US" noProof="0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US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5</a:t>
            </a:r>
            <a:endParaRPr lang="ko-KR" altLang="en-US" noProof="0" dirty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</a:p>
        </p:txBody>
      </p:sp>
      <p:sp>
        <p:nvSpPr>
          <p:cNvPr id="17" name="그림 개체 틀 15">
            <a:extLst>
              <a:ext uri="{FF2B5EF4-FFF2-40B4-BE49-F238E27FC236}">
                <a16:creationId xmlns:a16="http://schemas.microsoft.com/office/drawing/2014/main" id="{9DE1E570-14DE-42F6-9DDD-49752C3ACA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838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8" name="그림 개체 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19" name="그림 개체 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0" name="그림 개체 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1" name="그림 개체 틀 15">
            <a:extLst>
              <a:ext uri="{FF2B5EF4-FFF2-40B4-BE49-F238E27FC236}">
                <a16:creationId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+mj-ea"/>
                <a:ea typeface="+mj-ea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</a:p>
        </p:txBody>
      </p:sp>
      <p:sp>
        <p:nvSpPr>
          <p:cNvPr id="23" name="직사각형 6">
            <a:extLst>
              <a:ext uri="{FF2B5EF4-FFF2-40B4-BE49-F238E27FC236}">
                <a16:creationId xmlns:a16="http://schemas.microsoft.com/office/drawing/2014/main" id="{644FE3AF-A04D-4D49-BDFD-FAF66D921F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24" name="직사각형 6">
            <a:extLst>
              <a:ext uri="{FF2B5EF4-FFF2-40B4-BE49-F238E27FC236}">
                <a16:creationId xmlns:a16="http://schemas.microsoft.com/office/drawing/2014/main" id="{EAC46016-1B95-4163-8EAA-252BE4B8630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25" name="직사각형 6">
            <a:extLst>
              <a:ext uri="{FF2B5EF4-FFF2-40B4-BE49-F238E27FC236}">
                <a16:creationId xmlns:a16="http://schemas.microsoft.com/office/drawing/2014/main" id="{EC09029D-7190-452C-92D6-6B055D055C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38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26" name="직사각형 6">
            <a:extLst>
              <a:ext uri="{FF2B5EF4-FFF2-40B4-BE49-F238E27FC236}">
                <a16:creationId xmlns:a16="http://schemas.microsoft.com/office/drawing/2014/main" id="{78798274-03F6-4FD0-93AB-82A31D0A26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438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1E3DDEC1-3507-486F-8CCF-7F1E9EB810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583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그림 개체 틀 10">
            <a:extLst>
              <a:ext uri="{FF2B5EF4-FFF2-40B4-BE49-F238E27FC236}">
                <a16:creationId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5" name="텍스트 개체 틀 8">
            <a:extLst>
              <a:ext uri="{FF2B5EF4-FFF2-40B4-BE49-F238E27FC236}">
                <a16:creationId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9" name="그림 개체 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1" name="그림 개체 틀 15">
            <a:extLst>
              <a:ext uri="{FF2B5EF4-FFF2-40B4-BE49-F238E27FC236}">
                <a16:creationId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직사각형 6">
              <a:extLst>
                <a:ext uri="{FF2B5EF4-FFF2-40B4-BE49-F238E27FC236}">
                  <a16:creationId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  <p:sp>
          <p:nvSpPr>
            <p:cNvPr id="27" name="직사각형 6">
              <a:extLst>
                <a:ext uri="{FF2B5EF4-FFF2-40B4-BE49-F238E27FC236}">
                  <a16:creationId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</p:grpSp>
      <p:sp>
        <p:nvSpPr>
          <p:cNvPr id="24" name="직사각형 6">
            <a:extLst>
              <a:ext uri="{FF2B5EF4-FFF2-40B4-BE49-F238E27FC236}">
                <a16:creationId xmlns:a16="http://schemas.microsoft.com/office/drawing/2014/main" id="{3E24480B-1EA1-4618-A14A-DFF8FA2638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8" name="직사각형 6">
            <a:extLst>
              <a:ext uri="{FF2B5EF4-FFF2-40B4-BE49-F238E27FC236}">
                <a16:creationId xmlns:a16="http://schemas.microsoft.com/office/drawing/2014/main" id="{043B620A-4118-4E00-9D79-5BD4C87DCE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612097E6-9559-4AEF-968E-6C2F89163D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276864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그림 개체 틀 10">
            <a:extLst>
              <a:ext uri="{FF2B5EF4-FFF2-40B4-BE49-F238E27FC236}">
                <a16:creationId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ko-KR" altLang="en-US" noProof="0" dirty="0"/>
              <a:t>사진 삽입 또는 끌어서 놓기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2388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02388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99313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99313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9" name="그림 개체 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30008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26933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직사각형 6">
              <a:extLst>
                <a:ext uri="{FF2B5EF4-FFF2-40B4-BE49-F238E27FC236}">
                  <a16:creationId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  <p:sp>
          <p:nvSpPr>
            <p:cNvPr id="27" name="직사각형 6">
              <a:extLst>
                <a:ext uri="{FF2B5EF4-FFF2-40B4-BE49-F238E27FC236}">
                  <a16:creationId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</p:grpSp>
      <p:sp>
        <p:nvSpPr>
          <p:cNvPr id="33" name="텍스트 개체 틀 8">
            <a:extLst>
              <a:ext uri="{FF2B5EF4-FFF2-40B4-BE49-F238E27FC236}">
                <a16:creationId xmlns:a16="http://schemas.microsoft.com/office/drawing/2014/main" id="{88A88076-4208-4A97-A015-3DFBFCC94A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02388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1</a:t>
            </a:r>
            <a:endParaRPr lang="ko-KR" altLang="en-ZA" noProof="0" dirty="0"/>
          </a:p>
        </p:txBody>
      </p:sp>
      <p:sp>
        <p:nvSpPr>
          <p:cNvPr id="34" name="텍스트 개체 틀 10">
            <a:extLst>
              <a:ext uri="{FF2B5EF4-FFF2-40B4-BE49-F238E27FC236}">
                <a16:creationId xmlns:a16="http://schemas.microsoft.com/office/drawing/2014/main" id="{C0468E64-5403-40FE-84BE-184FCF30E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02388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35" name="텍스트 개체 틀 8">
            <a:extLst>
              <a:ext uri="{FF2B5EF4-FFF2-40B4-BE49-F238E27FC236}">
                <a16:creationId xmlns:a16="http://schemas.microsoft.com/office/drawing/2014/main" id="{D0CF6241-B0D3-4D20-B605-DD302BA1D6C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99313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36" name="텍스트 개체 틀 10">
            <a:extLst>
              <a:ext uri="{FF2B5EF4-FFF2-40B4-BE49-F238E27FC236}">
                <a16:creationId xmlns:a16="http://schemas.microsoft.com/office/drawing/2014/main" id="{711DB09A-A42D-4902-AF3E-5D0DC168C28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99313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37" name="그림 개체 틀 15">
            <a:extLst>
              <a:ext uri="{FF2B5EF4-FFF2-40B4-BE49-F238E27FC236}">
                <a16:creationId xmlns:a16="http://schemas.microsoft.com/office/drawing/2014/main" id="{E96186ED-3118-47CD-987B-87DECE43F02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130008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38" name="그림 개체 틀 15">
            <a:extLst>
              <a:ext uri="{FF2B5EF4-FFF2-40B4-BE49-F238E27FC236}">
                <a16:creationId xmlns:a16="http://schemas.microsoft.com/office/drawing/2014/main" id="{BF2BC07A-75E7-4434-B71D-F48A7ADA804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526933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4" name="직사각형 6">
            <a:extLst>
              <a:ext uri="{FF2B5EF4-FFF2-40B4-BE49-F238E27FC236}">
                <a16:creationId xmlns:a16="http://schemas.microsoft.com/office/drawing/2014/main" id="{CEDEC4EC-1B7D-4C30-9BDC-ED714BC0AD8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8" name="직사각형 6">
            <a:extLst>
              <a:ext uri="{FF2B5EF4-FFF2-40B4-BE49-F238E27FC236}">
                <a16:creationId xmlns:a16="http://schemas.microsoft.com/office/drawing/2014/main" id="{61B31970-0B46-450B-916F-74D6DEF9B8F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29" name="직사각형 6">
            <a:extLst>
              <a:ext uri="{FF2B5EF4-FFF2-40B4-BE49-F238E27FC236}">
                <a16:creationId xmlns:a16="http://schemas.microsoft.com/office/drawing/2014/main" id="{950320AF-7644-49E1-9D16-7054771391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  <p:sp>
        <p:nvSpPr>
          <p:cNvPr id="30" name="직사각형 6">
            <a:extLst>
              <a:ext uri="{FF2B5EF4-FFF2-40B4-BE49-F238E27FC236}">
                <a16:creationId xmlns:a16="http://schemas.microsoft.com/office/drawing/2014/main" id="{D36D919E-E710-495F-8E8C-3A987E502CF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98065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4BB9D81-6871-4A9D-BF45-2D079E8030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465" y="812097"/>
            <a:ext cx="11528535" cy="5645385"/>
          </a:xfrm>
          <a:prstGeom prst="rect">
            <a:avLst/>
          </a:prstGeom>
        </p:spPr>
      </p:pic>
      <p:sp>
        <p:nvSpPr>
          <p:cNvPr id="8" name="그림 개체 틀 10">
            <a:extLst>
              <a:ext uri="{FF2B5EF4-FFF2-40B4-BE49-F238E27FC236}">
                <a16:creationId xmlns:a16="http://schemas.microsoft.com/office/drawing/2014/main" id="{D7C80831-068A-4F76-B718-3D893A2E5B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25540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dirty="0"/>
              <a:t>여기에 화면 디자인 삽입 또는 끌어서 놓기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70" y="3955774"/>
            <a:ext cx="3978665" cy="19766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ZA" noProof="0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71035" cy="432000"/>
          </a:xfrm>
        </p:spPr>
        <p:txBody>
          <a:bodyPr rtlCol="0"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클릭하여 제목 편집</a:t>
            </a:r>
            <a:endParaRPr lang="ko-KR" altLang="en-ZA" noProof="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450DC-177B-4710-8122-B192B58AB3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" y="2563813"/>
            <a:ext cx="3979862" cy="1212850"/>
          </a:xfrm>
        </p:spPr>
        <p:txBody>
          <a:bodyPr rtlCol="0" anchor="b"/>
          <a:lstStyle>
            <a:lvl1pPr marL="0" indent="0">
              <a:buNone/>
              <a:defRPr sz="2800">
                <a:latin typeface="+mj-lt"/>
              </a:defRPr>
            </a:lvl1pPr>
            <a:lvl2pPr marL="266700" indent="0">
              <a:buNone/>
              <a:defRPr>
                <a:latin typeface="+mj-lt"/>
              </a:defRPr>
            </a:lvl2pPr>
            <a:lvl3pPr marL="542925" indent="0">
              <a:buNone/>
              <a:defRPr>
                <a:latin typeface="+mj-lt"/>
              </a:defRPr>
            </a:lvl3pPr>
            <a:lvl4pPr marL="809625" indent="0">
              <a:buNone/>
              <a:defRPr>
                <a:latin typeface="+mj-lt"/>
              </a:defRPr>
            </a:lvl4pPr>
            <a:lvl5pPr marL="1076325" indent="0">
              <a:buNone/>
              <a:defRPr>
                <a:latin typeface="+mj-lt"/>
              </a:defRPr>
            </a:lvl5pPr>
          </a:lstStyle>
          <a:p>
            <a:pPr lvl="0" rtl="0"/>
            <a:r>
              <a:rPr lang="ko-KR" altLang="en-US" noProof="0" dirty="0"/>
              <a:t>강조 표시된 텍스트</a:t>
            </a:r>
            <a:endParaRPr lang="ko-KR" altLang="en-ZA" noProof="0" dirty="0"/>
          </a:p>
        </p:txBody>
      </p:sp>
    </p:spTree>
    <p:extLst>
      <p:ext uri="{BB962C8B-B14F-4D97-AF65-F5344CB8AC3E}">
        <p14:creationId xmlns:p14="http://schemas.microsoft.com/office/powerpoint/2010/main" val="419701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ZA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n-ZA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2</a:t>
            </a:r>
            <a:endParaRPr lang="ko-KR" altLang="en-ZA" noProof="0" dirty="0"/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3</a:t>
            </a:r>
            <a:endParaRPr lang="ko-KR" altLang="en-ZA" noProof="0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3" name="텍스트 개체 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맑은 고딕 "/>
              </a:defRPr>
            </a:lvl1pPr>
          </a:lstStyle>
          <a:p>
            <a:pPr lvl="0" rtl="0"/>
            <a:r>
              <a:rPr lang="ko-KR" altLang="en-US" noProof="0" dirty="0"/>
              <a:t>글머리 기호 </a:t>
            </a:r>
            <a:r>
              <a:rPr lang="en-US" altLang="ko-KR" noProof="0" dirty="0"/>
              <a:t>4</a:t>
            </a:r>
            <a:endParaRPr lang="ko-KR" altLang="en-ZA" noProof="0" dirty="0"/>
          </a:p>
        </p:txBody>
      </p:sp>
      <p:sp>
        <p:nvSpPr>
          <p:cNvPr id="14" name="텍스트 개체 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ko-KR" altLang="en-US" noProof="0" dirty="0"/>
              <a:t>글머리 기호 설명</a:t>
            </a:r>
            <a:endParaRPr lang="ko-KR" altLang="en-ZA" noProof="0" dirty="0"/>
          </a:p>
        </p:txBody>
      </p:sp>
      <p:sp>
        <p:nvSpPr>
          <p:cNvPr id="18" name="그림 개체 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19" name="그림 개체 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0" name="그림 개체 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ko-KR" altLang="en-US" noProof="0" smtClean="0"/>
              <a:t>그림을 추가하려면 아이콘을 클릭하십시오</a:t>
            </a:r>
            <a:endParaRPr lang="ko-KR" altLang="en-ZA" noProof="0" dirty="0"/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ko-KR" altLang="en-US" noProof="0" dirty="0"/>
              <a:t>부제목</a:t>
            </a:r>
            <a:endParaRPr lang="ko-KR" altLang="en-ZA" noProof="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DFB96B7-45A3-4381-89C2-4A31A565FF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43850" y="1642400"/>
            <a:ext cx="6516100" cy="2131094"/>
            <a:chOff x="2843850" y="1642400"/>
            <a:chExt cx="1836000" cy="2131094"/>
          </a:xfrm>
        </p:grpSpPr>
        <p:sp>
          <p:nvSpPr>
            <p:cNvPr id="16" name="직사각형 6">
              <a:extLst>
                <a:ext uri="{FF2B5EF4-FFF2-40B4-BE49-F238E27FC236}">
                  <a16:creationId xmlns:a16="http://schemas.microsoft.com/office/drawing/2014/main" id="{57C639D3-D14E-4739-A805-8BD1EE3723AB}"/>
                </a:ext>
              </a:extLst>
            </p:cNvPr>
            <p:cNvSpPr/>
            <p:nvPr/>
          </p:nvSpPr>
          <p:spPr>
            <a:xfrm>
              <a:off x="2843850" y="3629494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  <p:sp>
          <p:nvSpPr>
            <p:cNvPr id="17" name="직사각형 6">
              <a:extLst>
                <a:ext uri="{FF2B5EF4-FFF2-40B4-BE49-F238E27FC236}">
                  <a16:creationId xmlns:a16="http://schemas.microsoft.com/office/drawing/2014/main" id="{3552379E-CA58-42E4-929B-E0CDE195CFB4}"/>
                </a:ext>
              </a:extLst>
            </p:cNvPr>
            <p:cNvSpPr/>
            <p:nvPr/>
          </p:nvSpPr>
          <p:spPr>
            <a:xfrm flipV="1">
              <a:off x="2843850" y="1642400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8839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C4608B7-DD3E-4FE7-99F3-5F9903CF962C}"/>
              </a:ext>
            </a:extLst>
          </p:cNvPr>
          <p:cNvSpPr/>
          <p:nvPr userDrawn="1"/>
        </p:nvSpPr>
        <p:spPr>
          <a:xfrm>
            <a:off x="11408062" y="6126183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14CD90-8DA5-4100-A913-BD3783FA44B9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  <a:endParaRPr lang="ko-KR" altLang="en-ZA" noProof="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0" y="1272208"/>
            <a:ext cx="11340000" cy="46601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975" y="6487997"/>
            <a:ext cx="4114800" cy="2061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9431" y="6213621"/>
            <a:ext cx="53726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9B51A1E-902D-48AF-9020-955120F399B6}" type="slidenum">
              <a:rPr lang="en-ZA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12" name="직선 연결선(S) 11">
            <a:extLst>
              <a:ext uri="{FF2B5EF4-FFF2-40B4-BE49-F238E27FC236}">
                <a16:creationId xmlns:a16="http://schemas.microsoft.com/office/drawing/2014/main" id="{227520FF-02C3-4FC8-9DD4-6FD4DAE01FE9}"/>
              </a:ext>
            </a:extLst>
          </p:cNvPr>
          <p:cNvCxnSpPr>
            <a:cxnSpLocks/>
          </p:cNvCxnSpPr>
          <p:nvPr userDrawn="1"/>
        </p:nvCxnSpPr>
        <p:spPr>
          <a:xfrm>
            <a:off x="11408062" y="6780192"/>
            <a:ext cx="5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948D9BA-F531-48FF-BE31-0248EF5CC454}"/>
              </a:ext>
            </a:extLst>
          </p:cNvPr>
          <p:cNvSpPr/>
          <p:nvPr userDrawn="1"/>
        </p:nvSpPr>
        <p:spPr>
          <a:xfrm>
            <a:off x="0" y="6780458"/>
            <a:ext cx="11232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637404C-CCC9-46CA-A9D3-525E2E6FC73B}"/>
              </a:ext>
            </a:extLst>
          </p:cNvPr>
          <p:cNvGrpSpPr/>
          <p:nvPr userDrawn="1"/>
        </p:nvGrpSpPr>
        <p:grpSpPr>
          <a:xfrm>
            <a:off x="9874905" y="6130433"/>
            <a:ext cx="1329870" cy="320195"/>
            <a:chOff x="1985170" y="1950690"/>
            <a:chExt cx="2173095" cy="5232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5EB3BD8-4375-44FB-9E9D-0FB76CBA224D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ko-KR" altLang="en-US" sz="1200" b="1" noProof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한미 교역</a:t>
              </a:r>
              <a:r>
                <a:rPr lang="ko-KR" altLang="en-US" sz="1200" noProof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noProof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i="1" noProof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</a:t>
              </a:r>
              <a:r>
                <a:rPr lang="en-US" altLang="ko-KR" sz="1200" noProof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</p:txBody>
        </p:sp>
        <p:sp>
          <p:nvSpPr>
            <p:cNvPr id="14" name="직사각형 6">
              <a:extLst>
                <a:ext uri="{FF2B5EF4-FFF2-40B4-BE49-F238E27FC236}">
                  <a16:creationId xmlns:a16="http://schemas.microsoft.com/office/drawing/2014/main" id="{BCC973EA-C8AF-4B29-93CC-A9F4F15E238E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ZA" sz="1100" noProof="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  <p:sldLayoutId id="2147483652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56" r:id="rId19"/>
    <p:sldLayoutId id="2147483657" r:id="rId20"/>
    <p:sldLayoutId id="2147483653" r:id="rId21"/>
    <p:sldLayoutId id="2147483654" r:id="rId22"/>
    <p:sldLayoutId id="2147483655" r:id="rId23"/>
    <p:sldLayoutId id="2147483674" r:id="rId24"/>
    <p:sldLayoutId id="2147483675" r:id="rId25"/>
    <p:sldLayoutId id="2147483677" r:id="rId26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 spc="-100" baseline="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66700" indent="-266700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Calibri" panose="020F0502020204030204" pitchFamily="34" charset="0"/>
        <a:buChar char="○"/>
        <a:defRPr sz="18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542925" indent="-276225" algn="l" defTabSz="914400" rtl="0" eaLnBrk="1" latinLnBrk="1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809625" indent="-266700" algn="l" defTabSz="914400" rtl="0" eaLnBrk="1" latinLnBrk="1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076325" indent="-266700" algn="l" defTabSz="914400" rtl="0" eaLnBrk="1" latinLnBrk="1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343025" indent="-266700" algn="l" defTabSz="914400" rtl="0" eaLnBrk="1" latinLnBrk="1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5.sv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image" Target="../media/image15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23.sv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.png"/><Relationship Id="rId5" Type="http://schemas.openxmlformats.org/officeDocument/2006/relationships/image" Target="../media/image23.sv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개체 틀 18" descr="긴 목재 터널">
            <a:extLst>
              <a:ext uri="{FF2B5EF4-FFF2-40B4-BE49-F238E27FC236}">
                <a16:creationId xmlns:a16="http://schemas.microsoft.com/office/drawing/2014/main" id="{26BCC204-42D7-4F58-B6DF-AB0501ACD7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제목 21">
            <a:extLst>
              <a:ext uri="{FF2B5EF4-FFF2-40B4-BE49-F238E27FC236}">
                <a16:creationId xmlns:a16="http://schemas.microsoft.com/office/drawing/2014/main" id="{BA160141-042F-4099-856C-C1D62E0FF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개인 프로젝트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grpSp>
        <p:nvGrpSpPr>
          <p:cNvPr id="112" name="그룹 111" descr="주목 효과 이미지 대괄호&#10;">
            <a:extLst>
              <a:ext uri="{FF2B5EF4-FFF2-40B4-BE49-F238E27FC236}">
                <a16:creationId xmlns:a16="http://schemas.microsoft.com/office/drawing/2014/main" id="{D624720B-51E1-474D-90C6-CD74ED1DA3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4000" y="144000"/>
            <a:ext cx="4860000" cy="6498000"/>
            <a:chOff x="408650" y="404285"/>
            <a:chExt cx="4330700" cy="3164637"/>
          </a:xfrm>
        </p:grpSpPr>
        <p:sp>
          <p:nvSpPr>
            <p:cNvPr id="110" name="직사각형 6">
              <a:extLst>
                <a:ext uri="{FF2B5EF4-FFF2-40B4-BE49-F238E27FC236}">
                  <a16:creationId xmlns:a16="http://schemas.microsoft.com/office/drawing/2014/main" id="{E4561AC7-2339-461B-BFF9-BEBEF60974E1}"/>
                </a:ext>
              </a:extLst>
            </p:cNvPr>
            <p:cNvSpPr/>
            <p:nvPr/>
          </p:nvSpPr>
          <p:spPr>
            <a:xfrm>
              <a:off x="408650" y="3386488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직사각형 6">
              <a:extLst>
                <a:ext uri="{FF2B5EF4-FFF2-40B4-BE49-F238E27FC236}">
                  <a16:creationId xmlns:a16="http://schemas.microsoft.com/office/drawing/2014/main" id="{6FFCCB15-66C7-4E86-BF09-14C5B1569970}"/>
                </a:ext>
              </a:extLst>
            </p:cNvPr>
            <p:cNvSpPr/>
            <p:nvPr/>
          </p:nvSpPr>
          <p:spPr>
            <a:xfrm flipV="1">
              <a:off x="408650" y="404285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직사각형 6">
            <a:extLst>
              <a:ext uri="{FF2B5EF4-FFF2-40B4-BE49-F238E27FC236}">
                <a16:creationId xmlns:a16="http://schemas.microsoft.com/office/drawing/2014/main" id="{FA7AA601-65CC-44E2-A893-84390726E282}"/>
              </a:ext>
            </a:extLst>
          </p:cNvPr>
          <p:cNvSpPr/>
          <p:nvPr/>
        </p:nvSpPr>
        <p:spPr>
          <a:xfrm flipV="1">
            <a:off x="245917" y="2568729"/>
            <a:ext cx="203115" cy="177761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  <a:gd name="connsiteX0" fmla="*/ 4330700 w 4330700"/>
              <a:gd name="connsiteY0" fmla="*/ 588834 h 588834"/>
              <a:gd name="connsiteX1" fmla="*/ 0 w 4330700"/>
              <a:gd name="connsiteY1" fmla="*/ 588834 h 588834"/>
              <a:gd name="connsiteX2" fmla="*/ 0 w 4330700"/>
              <a:gd name="connsiteY2" fmla="*/ 0 h 588834"/>
              <a:gd name="connsiteX0" fmla="*/ 550806 w 550806"/>
              <a:gd name="connsiteY0" fmla="*/ 588834 h 588834"/>
              <a:gd name="connsiteX1" fmla="*/ 0 w 550806"/>
              <a:gd name="connsiteY1" fmla="*/ 588834 h 588834"/>
              <a:gd name="connsiteX2" fmla="*/ 0 w 550806"/>
              <a:gd name="connsiteY2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0806" h="588834">
                <a:moveTo>
                  <a:pt x="550806" y="588834"/>
                </a:move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		</a:t>
            </a:r>
            <a:r>
              <a:rPr lang="ko-KR" altLang="en-US" dirty="0" smtClean="0"/>
              <a:t>김민석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의자 청사진 도면">
            <a:extLst>
              <a:ext uri="{FF2B5EF4-FFF2-40B4-BE49-F238E27FC236}">
                <a16:creationId xmlns:a16="http://schemas.microsoft.com/office/drawing/2014/main" id="{6E643D59-F8F9-4C98-A5EE-B7CC655BB9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932" y="2070805"/>
            <a:ext cx="1872000" cy="1872000"/>
          </a:xfrm>
        </p:spPr>
      </p:pic>
      <p:pic>
        <p:nvPicPr>
          <p:cNvPr id="12" name="그림 개체 틀 11" descr="빌딩 내부 자재 클로즈업 이미지">
            <a:extLst>
              <a:ext uri="{FF2B5EF4-FFF2-40B4-BE49-F238E27FC236}">
                <a16:creationId xmlns:a16="http://schemas.microsoft.com/office/drawing/2014/main" id="{538221E8-A1FD-47AB-9710-BF80F25B9D3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720" y="2073844"/>
            <a:ext cx="1872000" cy="1865922"/>
          </a:xfrm>
        </p:spPr>
      </p:pic>
      <p:sp>
        <p:nvSpPr>
          <p:cNvPr id="9" name="직사각형 6" descr="맨 아래 구분선">
            <a:extLst>
              <a:ext uri="{FF2B5EF4-FFF2-40B4-BE49-F238E27FC236}">
                <a16:creationId xmlns:a16="http://schemas.microsoft.com/office/drawing/2014/main" id="{C9D745AD-2359-4511-AF2E-0CFC078347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479976" y="4120605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6" descr="맨 위 구분선">
            <a:extLst>
              <a:ext uri="{FF2B5EF4-FFF2-40B4-BE49-F238E27FC236}">
                <a16:creationId xmlns:a16="http://schemas.microsoft.com/office/drawing/2014/main" id="{A0F0B9BF-0637-4907-A537-C5F7C796F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7479976" y="1710571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74" y="397283"/>
            <a:ext cx="3380952" cy="330476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37" y="536387"/>
            <a:ext cx="2800741" cy="30007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883" y="3782486"/>
            <a:ext cx="2934886" cy="20772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69726"/>
            <a:ext cx="12192000" cy="88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요구사항</a:t>
            </a:r>
            <a:endParaRPr lang="ko-KR" altLang="en-US" dirty="0"/>
          </a:p>
        </p:txBody>
      </p:sp>
      <p:pic>
        <p:nvPicPr>
          <p:cNvPr id="93" name="그림 개체 틀 92" descr="돋보기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3926334"/>
            <a:ext cx="2160000" cy="540000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ko-KR" altLang="en-US" dirty="0"/>
              <a:t>가입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r>
              <a:rPr lang="ko-KR" altLang="en-US" dirty="0"/>
              <a:t>중복 아이디 처리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데이터베이스 연동</a:t>
            </a:r>
            <a:r>
              <a:rPr lang="en-US" altLang="ko-KR" dirty="0" smtClean="0"/>
              <a:t>)</a:t>
            </a:r>
            <a:endParaRPr lang="ko-KR" altLang="ru-RU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개체 틀 94" descr="잎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76" y="3926335"/>
            <a:ext cx="2160587" cy="540000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ko-KR" altLang="en-US" dirty="0"/>
              <a:t>접속</a:t>
            </a:r>
            <a:endParaRPr lang="ko-KR" altLang="en-ZA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075" y="4688112"/>
            <a:ext cx="2160588" cy="1666968"/>
          </a:xfrm>
        </p:spPr>
        <p:txBody>
          <a:bodyPr rtlCol="0"/>
          <a:lstStyle/>
          <a:p>
            <a:r>
              <a:rPr lang="ko-KR" altLang="en-US" dirty="0"/>
              <a:t>중복 아이디 처리 </a:t>
            </a:r>
            <a:r>
              <a:rPr lang="en-US" altLang="ko-KR" dirty="0"/>
              <a:t>: 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데이터베이스 연동</a:t>
            </a:r>
            <a:r>
              <a:rPr lang="en-US" altLang="ko-KR" dirty="0"/>
              <a:t>)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블랙리스트 </a:t>
            </a:r>
            <a:r>
              <a:rPr lang="ko-KR" altLang="en-US" dirty="0"/>
              <a:t>처리</a:t>
            </a:r>
            <a:endParaRPr lang="ko-KR" altLang="ru-RU" dirty="0"/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개체 틀 96" descr="사과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673898" y="2358091"/>
            <a:ext cx="854075" cy="854075"/>
          </a:xfr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0543" y="3926335"/>
            <a:ext cx="2160588" cy="540000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ko-KR" altLang="en-US" dirty="0"/>
              <a:t>공통 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0543" y="4688112"/>
            <a:ext cx="2160588" cy="1890634"/>
          </a:xfrm>
        </p:spPr>
        <p:txBody>
          <a:bodyPr rtlCol="0"/>
          <a:lstStyle/>
          <a:p>
            <a:r>
              <a:rPr lang="ko-KR" altLang="en-US" sz="1400" dirty="0" err="1"/>
              <a:t>대화상대</a:t>
            </a:r>
            <a:r>
              <a:rPr lang="ko-KR" altLang="en-US" sz="1400" dirty="0"/>
              <a:t> 차단 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대화 </a:t>
            </a:r>
            <a:r>
              <a:rPr lang="ko-KR" altLang="en-US" sz="1400" dirty="0" err="1"/>
              <a:t>금칙어</a:t>
            </a:r>
            <a:r>
              <a:rPr lang="ko-KR" altLang="en-US" sz="1400" dirty="0"/>
              <a:t> 처리</a:t>
            </a:r>
          </a:p>
          <a:p>
            <a:r>
              <a:rPr lang="ko-KR" altLang="en-US" sz="1400" dirty="0"/>
              <a:t>서버 적용 </a:t>
            </a:r>
            <a:r>
              <a:rPr lang="ko-KR" altLang="en-US" sz="1400" dirty="0" err="1"/>
              <a:t>금칙어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공용</a:t>
            </a:r>
            <a:r>
              <a:rPr lang="en-US" altLang="ko-KR" sz="1400" dirty="0"/>
              <a:t>, </a:t>
            </a:r>
            <a:r>
              <a:rPr lang="ko-KR" altLang="en-US" sz="1400" dirty="0"/>
              <a:t>관리자</a:t>
            </a:r>
            <a:r>
              <a:rPr lang="en-US" altLang="ko-KR" sz="1400" dirty="0"/>
              <a:t>) ,</a:t>
            </a:r>
            <a:r>
              <a:rPr lang="ko-KR" altLang="en-US" sz="1400" dirty="0"/>
              <a:t>개인 추가 </a:t>
            </a:r>
            <a:r>
              <a:rPr lang="ko-KR" altLang="en-US" sz="1400" dirty="0" err="1"/>
              <a:t>금칙어</a:t>
            </a:r>
            <a:r>
              <a:rPr lang="ko-KR" altLang="en-US" sz="1400" dirty="0"/>
              <a:t> </a:t>
            </a:r>
            <a:r>
              <a:rPr lang="en-US" altLang="ko-KR" sz="1400" dirty="0"/>
              <a:t>,</a:t>
            </a:r>
            <a:r>
              <a:rPr lang="ko-KR" altLang="en-US" sz="1400" dirty="0"/>
              <a:t>귓속말</a:t>
            </a:r>
          </a:p>
          <a:p>
            <a:r>
              <a:rPr lang="en-US" altLang="ko-KR" sz="1400" dirty="0"/>
              <a:t>1</a:t>
            </a:r>
            <a:r>
              <a:rPr lang="ko-KR" altLang="en-US" sz="1400" dirty="0"/>
              <a:t>회용 설정 </a:t>
            </a:r>
            <a:r>
              <a:rPr lang="en-US" altLang="ko-KR" sz="1400" dirty="0"/>
              <a:t>,</a:t>
            </a:r>
            <a:r>
              <a:rPr lang="ko-KR" altLang="en-US" sz="1400" dirty="0"/>
              <a:t>고정 설정</a:t>
            </a:r>
            <a:r>
              <a:rPr lang="en-US" altLang="ko-KR" sz="1400" dirty="0"/>
              <a:t>,</a:t>
            </a:r>
            <a:r>
              <a:rPr lang="ko-KR" altLang="en-US" sz="1400" dirty="0"/>
              <a:t>공지사항 전달 </a:t>
            </a:r>
            <a:r>
              <a:rPr lang="en-US" altLang="ko-KR" sz="1400" dirty="0"/>
              <a:t>(</a:t>
            </a:r>
            <a:r>
              <a:rPr lang="ko-KR" altLang="en-US" sz="1400" dirty="0"/>
              <a:t>대기실 </a:t>
            </a:r>
            <a:r>
              <a:rPr lang="en-US" altLang="ko-KR" sz="1400" dirty="0"/>
              <a:t>+ </a:t>
            </a:r>
            <a:r>
              <a:rPr lang="ko-KR" altLang="en-US" sz="1400" dirty="0"/>
              <a:t>대화방 전체</a:t>
            </a:r>
            <a:r>
              <a:rPr lang="en-US" altLang="ko-KR" sz="1400" dirty="0"/>
              <a:t>, </a:t>
            </a:r>
            <a:r>
              <a:rPr lang="ko-KR" altLang="en-US" sz="1400" dirty="0"/>
              <a:t>관리자</a:t>
            </a:r>
            <a:r>
              <a:rPr lang="en-US" altLang="ko-KR" sz="1400" dirty="0"/>
              <a:t>) </a:t>
            </a:r>
            <a:endParaRPr lang="ko-KR" altLang="ru-RU" sz="1400" dirty="0"/>
          </a:p>
        </p:txBody>
      </p:sp>
      <p:pic>
        <p:nvPicPr>
          <p:cNvPr id="179" name="그림 개체 틀 178" descr="개체 틀 그림">
            <a:extLst>
              <a:ext uri="{FF2B5EF4-FFF2-40B4-BE49-F238E27FC236}">
                <a16:creationId xmlns:a16="http://schemas.microsoft.com/office/drawing/2014/main" id="{9BB8F54F-F5BC-471B-9740-0BA6847A457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" b="50"/>
          <a:stretch/>
        </p:blipFill>
        <p:spPr/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3</a:t>
            </a:fld>
            <a:endParaRPr lang="ko-KR" altLang="en-ZA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6024" y="5943601"/>
            <a:ext cx="2889261" cy="7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6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요구사항</a:t>
            </a:r>
            <a:endParaRPr lang="ko-KR" altLang="en-US" dirty="0"/>
          </a:p>
        </p:txBody>
      </p:sp>
      <p:pic>
        <p:nvPicPr>
          <p:cNvPr id="93" name="그림 개체 틀 92" descr="돋보기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3926334"/>
            <a:ext cx="2160000" cy="540000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ko-KR" altLang="en-US" dirty="0"/>
              <a:t>대기실 명령어 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rtlCol="0"/>
          <a:lstStyle/>
          <a:p>
            <a:r>
              <a:rPr lang="ko-KR" altLang="en-US" sz="1200" dirty="0"/>
              <a:t>공개방만들기</a:t>
            </a:r>
            <a:r>
              <a:rPr lang="en-US" altLang="ko-KR" sz="1200" dirty="0"/>
              <a:t>,</a:t>
            </a:r>
            <a:r>
              <a:rPr lang="ko-KR" altLang="en-US" sz="1200" dirty="0"/>
              <a:t>타이틀 설정 </a:t>
            </a:r>
            <a:r>
              <a:rPr lang="en-US" altLang="ko-KR" sz="1200" dirty="0"/>
              <a:t>,</a:t>
            </a:r>
            <a:r>
              <a:rPr lang="ko-KR" altLang="en-US" sz="1200" dirty="0"/>
              <a:t>정원 설정</a:t>
            </a:r>
            <a:r>
              <a:rPr lang="en-US" altLang="ko-KR" sz="1200" dirty="0"/>
              <a:t>,</a:t>
            </a:r>
            <a:r>
              <a:rPr lang="ko-KR" altLang="en-US" sz="1200" dirty="0"/>
              <a:t>비공개방만들기</a:t>
            </a:r>
          </a:p>
          <a:p>
            <a:r>
              <a:rPr lang="ko-KR" altLang="en-US" sz="1200" dirty="0"/>
              <a:t>타이틀 설정</a:t>
            </a:r>
            <a:r>
              <a:rPr lang="en-US" altLang="ko-KR" sz="1200" dirty="0"/>
              <a:t>,</a:t>
            </a:r>
            <a:r>
              <a:rPr lang="ko-KR" altLang="en-US" sz="1200" dirty="0"/>
              <a:t>정원 설정</a:t>
            </a:r>
            <a:r>
              <a:rPr lang="en-US" altLang="ko-KR" sz="1200" dirty="0"/>
              <a:t>,</a:t>
            </a:r>
            <a:r>
              <a:rPr lang="ko-KR" altLang="en-US" sz="1200" dirty="0"/>
              <a:t>비밀번호 설정</a:t>
            </a:r>
            <a:r>
              <a:rPr lang="en-US" altLang="ko-KR" sz="1200" dirty="0"/>
              <a:t>,</a:t>
            </a:r>
            <a:r>
              <a:rPr lang="ko-KR" altLang="en-US" sz="1200" dirty="0"/>
              <a:t>방리스트보기</a:t>
            </a:r>
          </a:p>
          <a:p>
            <a:r>
              <a:rPr lang="ko-KR" altLang="en-US" sz="1200" dirty="0"/>
              <a:t>전체 보기</a:t>
            </a:r>
            <a:r>
              <a:rPr lang="en-US" altLang="ko-KR" sz="1200" dirty="0"/>
              <a:t>,</a:t>
            </a:r>
            <a:r>
              <a:rPr lang="ko-KR" altLang="en-US" sz="1200" dirty="0" err="1"/>
              <a:t>공개방만</a:t>
            </a:r>
            <a:r>
              <a:rPr lang="ko-KR" altLang="en-US" sz="1200" dirty="0"/>
              <a:t> 따로 보기</a:t>
            </a:r>
            <a:r>
              <a:rPr lang="en-US" altLang="ko-KR" sz="1200" dirty="0"/>
              <a:t>,</a:t>
            </a:r>
            <a:r>
              <a:rPr lang="ko-KR" altLang="en-US" sz="1200" dirty="0" err="1"/>
              <a:t>비공개방만</a:t>
            </a:r>
            <a:r>
              <a:rPr lang="ko-KR" altLang="en-US" sz="1200" dirty="0"/>
              <a:t> 따로 보기</a:t>
            </a:r>
            <a:r>
              <a:rPr lang="en-US" altLang="ko-KR" sz="1200" dirty="0"/>
              <a:t>,</a:t>
            </a:r>
            <a:r>
              <a:rPr lang="ko-KR" altLang="en-US" sz="1200" dirty="0"/>
              <a:t>대화방 참여</a:t>
            </a:r>
            <a:endParaRPr lang="ko-KR" altLang="ru-RU" sz="1200" dirty="0"/>
          </a:p>
        </p:txBody>
      </p:sp>
      <p:cxnSp>
        <p:nvCxnSpPr>
          <p:cNvPr id="75" name="직선 연결선(S) 74" descr="슬라이드의 첫 번째 구분선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그림 개체 틀 94" descr="잎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76" y="3926335"/>
            <a:ext cx="2160587" cy="540000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ko-KR" altLang="en-US" dirty="0"/>
              <a:t>룸 명령어 </a:t>
            </a:r>
            <a:endParaRPr lang="ko-KR" altLang="en-ZA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075" y="4688112"/>
            <a:ext cx="2160588" cy="1678398"/>
          </a:xfrm>
        </p:spPr>
        <p:txBody>
          <a:bodyPr rtlCol="0"/>
          <a:lstStyle/>
          <a:p>
            <a:r>
              <a:rPr lang="ko-KR" altLang="en-US" sz="1200" dirty="0"/>
              <a:t>대화방 리스트 보기 </a:t>
            </a:r>
            <a:r>
              <a:rPr lang="en-US" altLang="ko-KR" sz="1200" dirty="0"/>
              <a:t>,</a:t>
            </a:r>
            <a:r>
              <a:rPr lang="ko-KR" altLang="en-US" sz="1200" dirty="0"/>
              <a:t>대기실 사용자 리스트 보기</a:t>
            </a:r>
            <a:r>
              <a:rPr lang="en-US" altLang="ko-KR" sz="1200" dirty="0"/>
              <a:t>,</a:t>
            </a:r>
            <a:r>
              <a:rPr lang="ko-KR" altLang="en-US" sz="1200" dirty="0"/>
              <a:t>내 룸 사용자 리스트 보기</a:t>
            </a:r>
          </a:p>
          <a:p>
            <a:r>
              <a:rPr lang="ko-KR" altLang="en-US" sz="1200" dirty="0"/>
              <a:t>초대하기</a:t>
            </a:r>
            <a:r>
              <a:rPr lang="en-US" altLang="ko-KR" sz="1200" dirty="0"/>
              <a:t>,</a:t>
            </a:r>
            <a:r>
              <a:rPr lang="ko-KR" altLang="en-US" sz="1200" dirty="0"/>
              <a:t>방장만 가능</a:t>
            </a:r>
            <a:r>
              <a:rPr lang="en-US" altLang="ko-KR" sz="1200" dirty="0"/>
              <a:t>,</a:t>
            </a:r>
            <a:r>
              <a:rPr lang="ko-KR" altLang="en-US" sz="1200" dirty="0"/>
              <a:t>상대방이 </a:t>
            </a:r>
            <a:r>
              <a:rPr lang="ko-KR" altLang="en-US" sz="1200" dirty="0" err="1"/>
              <a:t>수락시</a:t>
            </a:r>
            <a:r>
              <a:rPr lang="ko-KR" altLang="en-US" sz="1200" dirty="0"/>
              <a:t> 자동으로 방 참여시키기</a:t>
            </a:r>
          </a:p>
          <a:p>
            <a:r>
              <a:rPr lang="ko-KR" altLang="en-US" sz="1200" dirty="0" err="1"/>
              <a:t>강퇴</a:t>
            </a:r>
            <a:r>
              <a:rPr lang="en-US" altLang="ko-KR" sz="1200" dirty="0"/>
              <a:t>,</a:t>
            </a:r>
            <a:r>
              <a:rPr lang="ko-KR" altLang="en-US" sz="1200" dirty="0"/>
              <a:t>일회성 </a:t>
            </a:r>
            <a:r>
              <a:rPr lang="ko-KR" altLang="en-US" sz="1200" dirty="0" err="1"/>
              <a:t>강퇴</a:t>
            </a:r>
            <a:r>
              <a:rPr lang="en-US" altLang="ko-KR" sz="1200" dirty="0"/>
              <a:t>,</a:t>
            </a:r>
            <a:r>
              <a:rPr lang="ko-KR" altLang="en-US" sz="1200" dirty="0"/>
              <a:t>영구 </a:t>
            </a:r>
            <a:r>
              <a:rPr lang="ko-KR" altLang="en-US" sz="1200" dirty="0" err="1"/>
              <a:t>강퇴</a:t>
            </a:r>
            <a:r>
              <a:rPr lang="en-US" altLang="ko-KR" sz="1200" dirty="0"/>
              <a:t>,</a:t>
            </a:r>
            <a:r>
              <a:rPr lang="ko-KR" altLang="en-US" sz="1200" dirty="0"/>
              <a:t>룸 나가기</a:t>
            </a:r>
            <a:r>
              <a:rPr lang="en-US" altLang="ko-KR" sz="1200" dirty="0"/>
              <a:t>,</a:t>
            </a:r>
            <a:r>
              <a:rPr lang="ko-KR" altLang="en-US" sz="1200" dirty="0"/>
              <a:t>방장 승계</a:t>
            </a:r>
            <a:r>
              <a:rPr lang="en-US" altLang="ko-KR" sz="1200" dirty="0"/>
              <a:t>,</a:t>
            </a:r>
            <a:r>
              <a:rPr lang="ko-KR" altLang="en-US" sz="1200" dirty="0"/>
              <a:t>방 폭파 기능</a:t>
            </a:r>
            <a:endParaRPr lang="ko-KR" altLang="ru-RU" sz="1200" dirty="0"/>
          </a:p>
        </p:txBody>
      </p:sp>
      <p:cxnSp>
        <p:nvCxnSpPr>
          <p:cNvPr id="77" name="직선 연결선(S) 76" descr="슬라이드의 두 번째 구분선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그림 개체 틀 96" descr="사과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673898" y="2358091"/>
            <a:ext cx="854075" cy="854075"/>
          </a:xfrm>
        </p:spPr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0543" y="3926335"/>
            <a:ext cx="2160588" cy="540000"/>
          </a:xfrm>
        </p:spPr>
        <p:txBody>
          <a:bodyPr rtlCol="0"/>
          <a:lstStyle/>
          <a:p>
            <a:pPr>
              <a:lnSpc>
                <a:spcPct val="100000"/>
              </a:lnSpc>
            </a:pPr>
            <a:r>
              <a:rPr lang="ko-KR" altLang="en-US" dirty="0"/>
              <a:t>관리용 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0543" y="4688111"/>
            <a:ext cx="2160588" cy="1525509"/>
          </a:xfrm>
        </p:spPr>
        <p:txBody>
          <a:bodyPr rtlCol="0"/>
          <a:lstStyle/>
          <a:p>
            <a:r>
              <a:rPr lang="ko-KR" altLang="en-US" sz="1400" dirty="0"/>
              <a:t>관리자 로그인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원하는 </a:t>
            </a:r>
            <a:r>
              <a:rPr lang="ko-KR" altLang="en-US" sz="1400" dirty="0"/>
              <a:t>방 모니터링</a:t>
            </a:r>
          </a:p>
          <a:p>
            <a:r>
              <a:rPr lang="ko-KR" altLang="en-US" sz="1400" dirty="0"/>
              <a:t>블랙리스트 처리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방 </a:t>
            </a:r>
            <a:r>
              <a:rPr lang="ko-KR" altLang="en-US" sz="1400" dirty="0"/>
              <a:t>폭파 처리</a:t>
            </a:r>
            <a:endParaRPr lang="ko-KR" altLang="ru-RU" sz="1400" dirty="0"/>
          </a:p>
        </p:txBody>
      </p:sp>
      <p:pic>
        <p:nvPicPr>
          <p:cNvPr id="179" name="그림 개체 틀 178" descr="개체 틀 그림">
            <a:extLst>
              <a:ext uri="{FF2B5EF4-FFF2-40B4-BE49-F238E27FC236}">
                <a16:creationId xmlns:a16="http://schemas.microsoft.com/office/drawing/2014/main" id="{9BB8F54F-F5BC-471B-9740-0BA6847A457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" b="50"/>
          <a:stretch/>
        </p:blipFill>
        <p:spPr/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4</a:t>
            </a:fld>
            <a:endParaRPr lang="ko-KR" altLang="en-ZA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16024" y="5943601"/>
            <a:ext cx="2889261" cy="7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9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개체 틀 104" descr="개체 틀 그림">
            <a:extLst>
              <a:ext uri="{FF2B5EF4-FFF2-40B4-BE49-F238E27FC236}">
                <a16:creationId xmlns:a16="http://schemas.microsoft.com/office/drawing/2014/main" id="{9CF9A97B-8C9E-410A-A1D7-238293088B5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구현된 기능</a:t>
            </a:r>
            <a:endParaRPr lang="ko-KR" altLang="en-US" dirty="0"/>
          </a:p>
        </p:txBody>
      </p:sp>
      <p:pic>
        <p:nvPicPr>
          <p:cNvPr id="71" name="그림 개체 틀 70" descr="링크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r>
              <a:rPr lang="ko-KR" altLang="en-US" dirty="0"/>
              <a:t>가입</a:t>
            </a:r>
            <a:endParaRPr lang="ko-KR" altLang="en-US" dirty="0"/>
          </a:p>
        </p:txBody>
      </p:sp>
      <p:sp>
        <p:nvSpPr>
          <p:cNvPr id="78" name="텍스트 개체 틀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2" y="1694262"/>
            <a:ext cx="2052000" cy="720000"/>
          </a:xfrm>
        </p:spPr>
        <p:txBody>
          <a:bodyPr rtlCol="0"/>
          <a:lstStyle/>
          <a:p>
            <a:r>
              <a:rPr lang="ko-KR" altLang="en-US" sz="1200" dirty="0"/>
              <a:t>중복 아이디 처리 </a:t>
            </a:r>
            <a:endParaRPr lang="en-US" altLang="ko-KR" sz="1200" dirty="0" smtClean="0"/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데이터베이스 연동</a:t>
            </a:r>
            <a:endParaRPr lang="en-US" altLang="ko-KR" sz="1200" dirty="0" smtClean="0"/>
          </a:p>
          <a:p>
            <a:r>
              <a:rPr lang="ko-KR" altLang="en-US" sz="1200" dirty="0" smtClean="0"/>
              <a:t>계정 생성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삭제</a:t>
            </a:r>
            <a:endParaRPr lang="en-US" altLang="ko-KR" sz="1200" dirty="0" smtClean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데이터베이스 연동</a:t>
            </a:r>
          </a:p>
          <a:p>
            <a:endParaRPr lang="ko-KR" altLang="en-US" sz="1200" dirty="0"/>
          </a:p>
        </p:txBody>
      </p:sp>
      <p:cxnSp>
        <p:nvCxnSpPr>
          <p:cNvPr id="79" name="직선 연결선(S) 78" descr="슬라이드의 첫 번째 구분선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개체 틀 72" descr="전송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ko-KR" altLang="en-US" dirty="0" smtClean="0"/>
              <a:t>접속</a:t>
            </a:r>
            <a:endParaRPr lang="ko-KR" altLang="en-US" dirty="0"/>
          </a:p>
        </p:txBody>
      </p:sp>
      <p:sp>
        <p:nvSpPr>
          <p:cNvPr id="76" name="텍스트 개체 틀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2" y="3301993"/>
            <a:ext cx="2753158" cy="720000"/>
          </a:xfrm>
        </p:spPr>
        <p:txBody>
          <a:bodyPr rtlCol="0"/>
          <a:lstStyle/>
          <a:p>
            <a:r>
              <a:rPr lang="ko-KR" altLang="en-US" sz="1200" dirty="0"/>
              <a:t>중복 아이디 처리 </a:t>
            </a:r>
            <a:endParaRPr lang="en-US" altLang="ko-KR" sz="1200" dirty="0"/>
          </a:p>
          <a:p>
            <a:r>
              <a:rPr lang="en-US" altLang="ko-KR" sz="1200" dirty="0" smtClean="0"/>
              <a:t>&gt;</a:t>
            </a:r>
            <a:r>
              <a:rPr lang="ko-KR" altLang="en-US" sz="1200" dirty="0" smtClean="0"/>
              <a:t>데이터베이스 </a:t>
            </a:r>
            <a:r>
              <a:rPr lang="ko-KR" altLang="en-US" sz="1200" dirty="0"/>
              <a:t>연동</a:t>
            </a:r>
          </a:p>
          <a:p>
            <a:r>
              <a:rPr lang="ko-KR" altLang="en-US" sz="1200" dirty="0" err="1"/>
              <a:t>접속거부</a:t>
            </a:r>
            <a:r>
              <a:rPr lang="ko-KR" altLang="en-US" sz="1200" dirty="0"/>
              <a:t> </a:t>
            </a:r>
            <a:r>
              <a:rPr lang="en-US" altLang="ko-KR" sz="1200" dirty="0"/>
              <a:t>: </a:t>
            </a:r>
            <a:r>
              <a:rPr lang="ko-KR" altLang="en-US" sz="1200" dirty="0"/>
              <a:t>블랙리스트 </a:t>
            </a:r>
            <a:r>
              <a:rPr lang="ko-KR" altLang="en-US" sz="1200" dirty="0" smtClean="0"/>
              <a:t>처리</a:t>
            </a:r>
            <a:endParaRPr lang="en-US" altLang="ko-KR" sz="1200" dirty="0" smtClean="0"/>
          </a:p>
          <a:p>
            <a:r>
              <a:rPr lang="en-US" altLang="ko-KR" sz="1200" dirty="0"/>
              <a:t>&gt;</a:t>
            </a:r>
            <a:r>
              <a:rPr lang="ko-KR" altLang="en-US" sz="1200" dirty="0"/>
              <a:t>데이터베이스 연동</a:t>
            </a:r>
          </a:p>
          <a:p>
            <a:endParaRPr lang="ko-KR" altLang="en-US" sz="1200" dirty="0"/>
          </a:p>
        </p:txBody>
      </p:sp>
      <p:cxnSp>
        <p:nvCxnSpPr>
          <p:cNvPr id="80" name="직선 연결선(S) 79" descr="슬라이드의 두 번째 구분선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개체 틀 74" descr="네트워크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r>
              <a:rPr lang="ko-KR" altLang="en-US" dirty="0"/>
              <a:t>공통</a:t>
            </a:r>
            <a:endParaRPr lang="ko-KR" altLang="en-US" dirty="0"/>
          </a:p>
        </p:txBody>
      </p:sp>
      <p:sp>
        <p:nvSpPr>
          <p:cNvPr id="77" name="텍스트 개체 틀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1" y="4866629"/>
            <a:ext cx="3178411" cy="720000"/>
          </a:xfrm>
        </p:spPr>
        <p:txBody>
          <a:bodyPr rtlCol="0"/>
          <a:lstStyle/>
          <a:p>
            <a:r>
              <a:rPr lang="ko-KR" altLang="en-US" sz="1400" dirty="0" err="1" smtClean="0"/>
              <a:t>대화상대</a:t>
            </a:r>
            <a:r>
              <a:rPr lang="ko-KR" altLang="en-US" sz="1400" dirty="0" smtClean="0"/>
              <a:t> 차단 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대화 </a:t>
            </a:r>
            <a:r>
              <a:rPr lang="ko-KR" altLang="en-US" sz="1400" dirty="0" err="1" smtClean="0"/>
              <a:t>금칙어</a:t>
            </a:r>
            <a:r>
              <a:rPr lang="ko-KR" altLang="en-US" sz="1400" dirty="0" smtClean="0"/>
              <a:t> 처리</a:t>
            </a:r>
          </a:p>
          <a:p>
            <a:r>
              <a:rPr lang="ko-KR" altLang="en-US" sz="1400" dirty="0" smtClean="0"/>
              <a:t>서버 적용 </a:t>
            </a:r>
            <a:r>
              <a:rPr lang="ko-KR" altLang="en-US" sz="1400" dirty="0" err="1" smtClean="0"/>
              <a:t>금칙어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개인 추가 </a:t>
            </a:r>
            <a:r>
              <a:rPr lang="ko-KR" altLang="en-US" sz="1400" dirty="0" err="1" smtClean="0"/>
              <a:t>금칙어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귓속말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4282" y="6082868"/>
            <a:ext cx="2266950" cy="6253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78037" y="5931435"/>
            <a:ext cx="66865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그림 개체 틀 104" descr="개체 틀 그림">
            <a:extLst>
              <a:ext uri="{FF2B5EF4-FFF2-40B4-BE49-F238E27FC236}">
                <a16:creationId xmlns:a16="http://schemas.microsoft.com/office/drawing/2014/main" id="{9CF9A97B-8C9E-410A-A1D7-238293088B5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구현된 기능</a:t>
            </a:r>
            <a:endParaRPr lang="ko-KR" altLang="en-US" dirty="0"/>
          </a:p>
        </p:txBody>
      </p:sp>
      <p:pic>
        <p:nvPicPr>
          <p:cNvPr id="71" name="그림 개체 틀 70" descr="링크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68281" y="1149181"/>
            <a:ext cx="3002400" cy="432000"/>
          </a:xfrm>
        </p:spPr>
        <p:txBody>
          <a:bodyPr rtlCol="0"/>
          <a:lstStyle/>
          <a:p>
            <a:r>
              <a:rPr lang="ko-KR" altLang="en-US" dirty="0"/>
              <a:t>대기실 명령어</a:t>
            </a:r>
            <a:endParaRPr lang="ko-KR" altLang="en-US" dirty="0"/>
          </a:p>
        </p:txBody>
      </p:sp>
      <p:sp>
        <p:nvSpPr>
          <p:cNvPr id="78" name="텍스트 개체 틀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1" y="1462860"/>
            <a:ext cx="3178411" cy="720000"/>
          </a:xfrm>
        </p:spPr>
        <p:txBody>
          <a:bodyPr rtlCol="0"/>
          <a:lstStyle/>
          <a:p>
            <a:r>
              <a:rPr lang="ko-KR" altLang="en-US" sz="1200" dirty="0" err="1" smtClean="0"/>
              <a:t>공개방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비공개방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정원설정</a:t>
            </a:r>
            <a:r>
              <a:rPr lang="ko-KR" altLang="en-US" sz="1200" dirty="0" smtClean="0"/>
              <a:t> </a:t>
            </a:r>
            <a:endParaRPr lang="en-US" altLang="ko-KR" sz="1200" dirty="0" smtClean="0"/>
          </a:p>
          <a:p>
            <a:r>
              <a:rPr lang="ko-KR" altLang="en-US" sz="1200" dirty="0" smtClean="0"/>
              <a:t>타이틀 </a:t>
            </a:r>
            <a:r>
              <a:rPr lang="ko-KR" altLang="en-US" sz="1200" dirty="0"/>
              <a:t>설정</a:t>
            </a:r>
            <a:r>
              <a:rPr lang="en-US" altLang="ko-KR" sz="1200" dirty="0"/>
              <a:t>,</a:t>
            </a:r>
            <a:r>
              <a:rPr lang="ko-KR" altLang="en-US" sz="1200" dirty="0"/>
              <a:t>정원 설정</a:t>
            </a:r>
            <a:r>
              <a:rPr lang="en-US" altLang="ko-KR" sz="1200" dirty="0"/>
              <a:t>,</a:t>
            </a:r>
            <a:r>
              <a:rPr lang="ko-KR" altLang="en-US" sz="1200" dirty="0"/>
              <a:t>비밀번호 설정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전체 </a:t>
            </a:r>
            <a:r>
              <a:rPr lang="ko-KR" altLang="en-US" sz="1200" dirty="0"/>
              <a:t>보기</a:t>
            </a:r>
            <a:r>
              <a:rPr lang="en-US" altLang="ko-KR" sz="1200" dirty="0"/>
              <a:t>,</a:t>
            </a:r>
            <a:r>
              <a:rPr lang="ko-KR" altLang="en-US" sz="1200" dirty="0" err="1" smtClean="0"/>
              <a:t>공개방</a:t>
            </a:r>
            <a:r>
              <a:rPr lang="ko-KR" altLang="en-US" sz="1200" dirty="0" smtClean="0"/>
              <a:t> 리스트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비공개방리스트 </a:t>
            </a:r>
            <a:r>
              <a:rPr lang="en-US" altLang="ko-KR" sz="1200" dirty="0" smtClean="0"/>
              <a:t>,</a:t>
            </a:r>
            <a:r>
              <a:rPr lang="ko-KR" altLang="en-US" sz="1200" dirty="0"/>
              <a:t>대화방 참여</a:t>
            </a:r>
            <a:endParaRPr lang="ko-KR" altLang="en-US" sz="1200" dirty="0"/>
          </a:p>
        </p:txBody>
      </p:sp>
      <p:cxnSp>
        <p:nvCxnSpPr>
          <p:cNvPr id="79" name="직선 연결선(S) 78" descr="슬라이드의 첫 번째 구분선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개체 틀 72" descr="전송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r>
              <a:rPr lang="ko-KR" altLang="en-US" dirty="0"/>
              <a:t>룸 명령어</a:t>
            </a:r>
            <a:endParaRPr lang="ko-KR" altLang="en-US" dirty="0"/>
          </a:p>
        </p:txBody>
      </p:sp>
      <p:sp>
        <p:nvSpPr>
          <p:cNvPr id="76" name="텍스트 개체 틀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2" y="3301993"/>
            <a:ext cx="3178410" cy="720000"/>
          </a:xfrm>
        </p:spPr>
        <p:txBody>
          <a:bodyPr rtlCol="0"/>
          <a:lstStyle/>
          <a:p>
            <a:pPr rtl="0"/>
            <a:r>
              <a:rPr lang="ko-KR" altLang="en-US" sz="1200" dirty="0" smtClean="0"/>
              <a:t>대화방 </a:t>
            </a:r>
            <a:r>
              <a:rPr lang="ko-KR" altLang="en-US" sz="1200" dirty="0" err="1" smtClean="0"/>
              <a:t>리스트출력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대기방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사용자출력</a:t>
            </a:r>
            <a:r>
              <a:rPr lang="en-US" altLang="ko-KR" sz="1200" dirty="0" smtClean="0"/>
              <a:t>,</a:t>
            </a:r>
          </a:p>
          <a:p>
            <a:pPr rtl="0"/>
            <a:r>
              <a:rPr lang="ko-KR" altLang="en-US" sz="1200" dirty="0" smtClean="0"/>
              <a:t>룸내 사용자 출력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초대 </a:t>
            </a:r>
            <a:r>
              <a:rPr lang="ko-KR" altLang="en-US" sz="1200" dirty="0" err="1" smtClean="0"/>
              <a:t>수락및</a:t>
            </a:r>
            <a:r>
              <a:rPr lang="ko-KR" altLang="en-US" sz="1200" dirty="0" smtClean="0"/>
              <a:t> 거부</a:t>
            </a:r>
            <a:r>
              <a:rPr lang="en-US" altLang="ko-KR" sz="1200" dirty="0" smtClean="0"/>
              <a:t>,</a:t>
            </a:r>
          </a:p>
          <a:p>
            <a:pPr rtl="0"/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수락시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자동방참여</a:t>
            </a:r>
            <a:r>
              <a:rPr lang="en-US" altLang="ko-KR" sz="1200" dirty="0" smtClean="0"/>
              <a:t>), </a:t>
            </a:r>
            <a:r>
              <a:rPr lang="ko-KR" altLang="en-US" sz="1200" dirty="0" err="1" smtClean="0"/>
              <a:t>강퇴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방나가기</a:t>
            </a:r>
            <a:r>
              <a:rPr lang="en-US" altLang="ko-KR" sz="1200" dirty="0" smtClean="0"/>
              <a:t>,</a:t>
            </a:r>
          </a:p>
          <a:p>
            <a:pPr rtl="0"/>
            <a:r>
              <a:rPr lang="ko-KR" altLang="en-US" sz="1200" dirty="0" err="1" smtClean="0"/>
              <a:t>방폭기능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80" name="직선 연결선(S) 79" descr="슬라이드의 두 번째 구분선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개체 틀 74" descr="네트워크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r>
              <a:rPr lang="ko-KR" altLang="en-US" dirty="0" err="1" smtClean="0"/>
              <a:t>어드민</a:t>
            </a:r>
            <a:r>
              <a:rPr lang="ko-KR" altLang="en-US" dirty="0" smtClean="0"/>
              <a:t> 명령어</a:t>
            </a:r>
            <a:endParaRPr lang="ko-KR" altLang="en-US" dirty="0"/>
          </a:p>
        </p:txBody>
      </p:sp>
      <p:sp>
        <p:nvSpPr>
          <p:cNvPr id="77" name="텍스트 개체 틀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2" y="4866628"/>
            <a:ext cx="3178410" cy="1499853"/>
          </a:xfrm>
        </p:spPr>
        <p:txBody>
          <a:bodyPr rtlCol="0"/>
          <a:lstStyle/>
          <a:p>
            <a:pPr rtl="0"/>
            <a:r>
              <a:rPr lang="ko-KR" altLang="en-US" sz="1400" dirty="0" smtClean="0"/>
              <a:t>관리자 로그인</a:t>
            </a:r>
            <a:r>
              <a:rPr lang="en-US" altLang="ko-KR" sz="1400" dirty="0" smtClean="0"/>
              <a:t>,</a:t>
            </a:r>
          </a:p>
          <a:p>
            <a:pPr rtl="0"/>
            <a:r>
              <a:rPr lang="ko-KR" altLang="en-US" sz="1400" dirty="0" smtClean="0"/>
              <a:t>블랙리스트</a:t>
            </a:r>
            <a:r>
              <a:rPr lang="en-US" altLang="ko-KR" sz="1400" dirty="0" smtClean="0"/>
              <a:t>-</a:t>
            </a:r>
            <a:r>
              <a:rPr lang="ko-KR" altLang="en-US" sz="1400" dirty="0" smtClean="0"/>
              <a:t>설정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해체</a:t>
            </a:r>
            <a:endParaRPr lang="en-US" altLang="ko-KR" sz="1400" dirty="0" smtClean="0"/>
          </a:p>
          <a:p>
            <a:pPr rtl="0"/>
            <a:r>
              <a:rPr lang="ko-KR" altLang="en-US" sz="1400" dirty="0" err="1" smtClean="0"/>
              <a:t>금칙어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설정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해체</a:t>
            </a:r>
            <a:endParaRPr lang="en-US" altLang="ko-KR" sz="1400" dirty="0" smtClean="0"/>
          </a:p>
          <a:p>
            <a:pPr rtl="0"/>
            <a:r>
              <a:rPr lang="ko-KR" altLang="en-US" sz="1400" dirty="0" err="1" smtClean="0"/>
              <a:t>방폭</a:t>
            </a:r>
            <a:endParaRPr lang="ko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4282" y="6204225"/>
            <a:ext cx="2266950" cy="5429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94282" y="6124720"/>
            <a:ext cx="2266950" cy="542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36114" y="5932762"/>
            <a:ext cx="68389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12" descr="의자 청사진 도면">
            <a:extLst>
              <a:ext uri="{FF2B5EF4-FFF2-40B4-BE49-F238E27FC236}">
                <a16:creationId xmlns:a16="http://schemas.microsoft.com/office/drawing/2014/main" id="{6E643D59-F8F9-4C98-A5EE-B7CC655BB93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107" y="2059366"/>
            <a:ext cx="1872000" cy="1872000"/>
          </a:xfrm>
        </p:spPr>
      </p:pic>
      <p:pic>
        <p:nvPicPr>
          <p:cNvPr id="12" name="그림 개체 틀 11" descr="빌딩 내부 자재 클로즈업 이미지">
            <a:extLst>
              <a:ext uri="{FF2B5EF4-FFF2-40B4-BE49-F238E27FC236}">
                <a16:creationId xmlns:a16="http://schemas.microsoft.com/office/drawing/2014/main" id="{538221E8-A1FD-47AB-9710-BF80F25B9D3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720" y="2065444"/>
            <a:ext cx="1872000" cy="1865922"/>
          </a:xfrm>
        </p:spPr>
      </p:pic>
      <p:sp>
        <p:nvSpPr>
          <p:cNvPr id="9" name="직사각형 6" descr="맨 아래 구분선">
            <a:extLst>
              <a:ext uri="{FF2B5EF4-FFF2-40B4-BE49-F238E27FC236}">
                <a16:creationId xmlns:a16="http://schemas.microsoft.com/office/drawing/2014/main" id="{C9D745AD-2359-4511-AF2E-0CFC078347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57106" y="5662023"/>
            <a:ext cx="10754613" cy="203201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6" descr="맨 위 구분선">
            <a:extLst>
              <a:ext uri="{FF2B5EF4-FFF2-40B4-BE49-F238E27FC236}">
                <a16:creationId xmlns:a16="http://schemas.microsoft.com/office/drawing/2014/main" id="{A0F0B9BF-0637-4907-A537-C5F7C796F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857106" y="504885"/>
            <a:ext cx="10754613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ZA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726"/>
            <a:ext cx="12192000" cy="888274"/>
          </a:xfrm>
          <a:prstGeom prst="rect">
            <a:avLst/>
          </a:prstGeom>
        </p:spPr>
      </p:pic>
      <p:pic>
        <p:nvPicPr>
          <p:cNvPr id="4" name="F94C4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1337" y="1331046"/>
            <a:ext cx="11106150" cy="3619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792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책장에 꽂힌 건축가 서적 클로즈업 이미지">
            <a:extLst>
              <a:ext uri="{FF2B5EF4-FFF2-40B4-BE49-F238E27FC236}">
                <a16:creationId xmlns:a16="http://schemas.microsoft.com/office/drawing/2014/main" id="{C96DDC1B-725A-4E23-998D-39DB95C7FF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7"/>
            <a:ext cx="12192000" cy="6777425"/>
          </a:xfrm>
        </p:spPr>
      </p:pic>
      <p:sp>
        <p:nvSpPr>
          <p:cNvPr id="19" name="TextBox 18"/>
          <p:cNvSpPr txBox="1"/>
          <p:nvPr/>
        </p:nvSpPr>
        <p:spPr>
          <a:xfrm>
            <a:off x="2444931" y="2573791"/>
            <a:ext cx="73021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b="1" dirty="0" smtClean="0">
                <a:solidFill>
                  <a:schemeClr val="accent1">
                    <a:lumMod val="75000"/>
                  </a:schemeClr>
                </a:solidFill>
              </a:rPr>
              <a:t>감사합니다 </a:t>
            </a:r>
            <a:r>
              <a:rPr lang="en-US" altLang="ko-KR" sz="10000" b="1" dirty="0" smtClean="0">
                <a:solidFill>
                  <a:schemeClr val="accent1">
                    <a:lumMod val="75000"/>
                  </a:schemeClr>
                </a:solidFill>
              </a:rPr>
              <a:t>!</a:t>
            </a:r>
            <a:endParaRPr lang="ko-KR" altLang="en-US" sz="10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4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ustom 135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8E40C8"/>
      </a:accent1>
      <a:accent2>
        <a:srgbClr val="D1A458"/>
      </a:accent2>
      <a:accent3>
        <a:srgbClr val="219550"/>
      </a:accent3>
      <a:accent4>
        <a:srgbClr val="5AA2C8"/>
      </a:accent4>
      <a:accent5>
        <a:srgbClr val="D1737B"/>
      </a:accent5>
      <a:accent6>
        <a:srgbClr val="7B7931"/>
      </a:accent6>
      <a:hlink>
        <a:srgbClr val="8E40C8"/>
      </a:hlink>
      <a:folHlink>
        <a:srgbClr val="8E40C8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213_TF16411248" id="{C1DB8C75-C253-4029-ACF1-9097E6634952}" vid="{A0DF85C9-2E63-4513-BBD3-145C1EDDB0BF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F655827-7CC1-40B1-BA1C-E9676D7EED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2D886B-64F4-4B92-AEA7-9F6CA9B8325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43E42B-7C8A-4AB1-9F29-E7D83A36D5D6}">
  <ds:schemaRefs>
    <ds:schemaRef ds:uri="http://purl.org/dc/terms/"/>
    <ds:schemaRef ds:uri="http://schemas.microsoft.com/office/2006/documentManagement/types"/>
    <ds:schemaRef ds:uri="http://purl.org/dc/dcmitype/"/>
    <ds:schemaRef ds:uri="6dc4bcd6-49db-4c07-9060-8acfc67cef9f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fb0879af-3eba-417a-a55a-ffe6dcd6ca77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아키텍처 피치 데크</Template>
  <TotalTime>0</TotalTime>
  <Words>281</Words>
  <Application>Microsoft Office PowerPoint</Application>
  <PresentationFormat>와이드스크린</PresentationFormat>
  <Paragraphs>71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맑은 고딕</vt:lpstr>
      <vt:lpstr>맑은 고딕 </vt:lpstr>
      <vt:lpstr>Arial</vt:lpstr>
      <vt:lpstr>Calibri</vt:lpstr>
      <vt:lpstr>Cambria</vt:lpstr>
      <vt:lpstr>Times New Roman</vt:lpstr>
      <vt:lpstr>Wingdings</vt:lpstr>
      <vt:lpstr>Office 테마</vt:lpstr>
      <vt:lpstr>개인 프로젝트1</vt:lpstr>
      <vt:lpstr>PowerPoint 프레젠테이션</vt:lpstr>
      <vt:lpstr>요구사항</vt:lpstr>
      <vt:lpstr>요구사항</vt:lpstr>
      <vt:lpstr>구현된 기능</vt:lpstr>
      <vt:lpstr>구현된 기능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2023-07-04T02:10:47Z</dcterms:created>
  <dcterms:modified xsi:type="dcterms:W3CDTF">2023-07-05T01:39:51Z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